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5"/>
  </p:notesMasterIdLst>
  <p:sldIdLst>
    <p:sldId id="298" r:id="rId2"/>
    <p:sldId id="256" r:id="rId3"/>
    <p:sldId id="257" r:id="rId4"/>
    <p:sldId id="291" r:id="rId5"/>
    <p:sldId id="265" r:id="rId6"/>
    <p:sldId id="266" r:id="rId7"/>
    <p:sldId id="295" r:id="rId8"/>
    <p:sldId id="260" r:id="rId9"/>
    <p:sldId id="262" r:id="rId10"/>
    <p:sldId id="263" r:id="rId11"/>
    <p:sldId id="280" r:id="rId12"/>
    <p:sldId id="271" r:id="rId13"/>
    <p:sldId id="272" r:id="rId14"/>
    <p:sldId id="273" r:id="rId15"/>
    <p:sldId id="296" r:id="rId16"/>
    <p:sldId id="292" r:id="rId17"/>
    <p:sldId id="297" r:id="rId18"/>
    <p:sldId id="274" r:id="rId19"/>
    <p:sldId id="275" r:id="rId20"/>
    <p:sldId id="276" r:id="rId21"/>
    <p:sldId id="289" r:id="rId22"/>
    <p:sldId id="282" r:id="rId23"/>
    <p:sldId id="284" r:id="rId24"/>
  </p:sldIdLst>
  <p:sldSz cx="12192000" cy="6858000"/>
  <p:notesSz cx="6858000" cy="9144000"/>
  <p:embeddedFontLst>
    <p:embeddedFont>
      <p:font typeface="Calibri" panose="020F0502020204030204" pitchFamily="34" charset="0"/>
      <p:regular r:id="rId26"/>
      <p:bold r:id="rId27"/>
      <p:italic r:id="rId28"/>
      <p:boldItalic r:id="rId29"/>
    </p:embeddedFont>
    <p:embeddedFont>
      <p:font typeface="Hammersmith One" panose="02010703030501060504" pitchFamily="2" charset="0"/>
      <p:regular r:id="rId30"/>
    </p:embeddedFont>
    <p:embeddedFont>
      <p:font typeface="IBM Plex Sans" panose="020B0503050203000203" pitchFamily="34" charset="0"/>
      <p:regular r:id="rId31"/>
      <p:bold r:id="rId32"/>
      <p:italic r:id="rId33"/>
      <p:boldItalic r:id="rId34"/>
    </p:embeddedFont>
    <p:embeddedFont>
      <p:font typeface="Karla" pitchFamily="2" charset="0"/>
      <p:regular r:id="rId35"/>
      <p:bold r:id="rId36"/>
      <p:italic r:id="rId37"/>
      <p:boldItalic r:id="rId38"/>
    </p:embeddedFont>
    <p:embeddedFont>
      <p:font typeface="Libre Franklin" pitchFamily="2" charset="0"/>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5E71A676-0629-46DF-B426-E2D764FE251D}">
          <p14:sldIdLst>
            <p14:sldId id="298"/>
            <p14:sldId id="256"/>
            <p14:sldId id="257"/>
            <p14:sldId id="291"/>
            <p14:sldId id="265"/>
            <p14:sldId id="266"/>
            <p14:sldId id="295"/>
            <p14:sldId id="260"/>
            <p14:sldId id="262"/>
            <p14:sldId id="263"/>
            <p14:sldId id="280"/>
            <p14:sldId id="271"/>
            <p14:sldId id="272"/>
            <p14:sldId id="273"/>
            <p14:sldId id="296"/>
            <p14:sldId id="292"/>
            <p14:sldId id="297"/>
            <p14:sldId id="274"/>
            <p14:sldId id="275"/>
            <p14:sldId id="276"/>
            <p14:sldId id="289"/>
          </p14:sldIdLst>
        </p14:section>
        <p14:section name="Extras" id="{7C4BF2A4-D5EF-4255-83CB-89FD6A68EDF9}">
          <p14:sldIdLst>
            <p14:sldId id="282"/>
            <p14:sldId id="284"/>
          </p14:sldIdLst>
        </p14:section>
      </p14:sectionLst>
    </p:ex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9" roundtripDataSignature="AMtx7mi6AWDeE6SBAmG1tOS3sFrj6hSPIA=="/>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2F2F2"/>
    <a:srgbClr val="A3AEAA"/>
    <a:srgbClr val="0F6748"/>
    <a:srgbClr val="E68970"/>
    <a:srgbClr val="FFFFFF"/>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D677271-D749-41B4-95B6-0685459DC9C2}">
  <a:tblStyle styleId="{6D677271-D749-41B4-95B6-0685459DC9C2}" styleName="Table_0">
    <a:wholeTbl>
      <a:tcTxStyle b="off" i="off">
        <a:font>
          <a:latin typeface="Arial"/>
          <a:ea typeface="Arial"/>
          <a:cs typeface="Arial"/>
        </a:font>
        <a:schemeClr val="dk1"/>
      </a:tcTxStyle>
      <a:tcStyle>
        <a:tcBdr>
          <a:left>
            <a:ln w="12700" cap="flat" cmpd="sng">
              <a:solidFill>
                <a:schemeClr val="accent1"/>
              </a:solidFill>
              <a:prstDash val="solid"/>
              <a:round/>
              <a:headEnd type="none" w="sm" len="sm"/>
              <a:tailEnd type="none" w="sm" len="sm"/>
            </a:ln>
          </a:left>
          <a:right>
            <a:ln w="12700" cap="flat" cmpd="sng">
              <a:solidFill>
                <a:schemeClr val="accent1"/>
              </a:solidFill>
              <a:prstDash val="solid"/>
              <a:round/>
              <a:headEnd type="none" w="sm" len="sm"/>
              <a:tailEnd type="none" w="sm" len="sm"/>
            </a:ln>
          </a:right>
          <a:top>
            <a:ln w="12700" cap="flat" cmpd="sng">
              <a:solidFill>
                <a:schemeClr val="accent1"/>
              </a:solidFill>
              <a:prstDash val="solid"/>
              <a:round/>
              <a:headEnd type="none" w="sm" len="sm"/>
              <a:tailEnd type="none" w="sm" len="sm"/>
            </a:ln>
          </a:top>
          <a:bottom>
            <a:ln w="12700" cap="flat" cmpd="sng">
              <a:solidFill>
                <a:schemeClr val="accent1"/>
              </a:solidFill>
              <a:prstDash val="solid"/>
              <a:round/>
              <a:headEnd type="none" w="sm" len="sm"/>
              <a:tailEnd type="none" w="sm" len="sm"/>
            </a:ln>
          </a:bottom>
          <a:insideH>
            <a:ln w="12700" cap="flat" cmpd="sng">
              <a:solidFill>
                <a:schemeClr val="accent1"/>
              </a:solidFill>
              <a:prstDash val="solid"/>
              <a:round/>
              <a:headEnd type="none" w="sm" len="sm"/>
              <a:tailEnd type="none" w="sm" len="sm"/>
            </a:ln>
          </a:insideH>
          <a:insideV>
            <a:ln w="12700" cap="flat" cmpd="sng">
              <a:solidFill>
                <a:schemeClr val="accent1"/>
              </a:solidFill>
              <a:prstDash val="solid"/>
              <a:round/>
              <a:headEnd type="none" w="sm" len="sm"/>
              <a:tailEnd type="none" w="sm" len="sm"/>
            </a:ln>
          </a:insideV>
        </a:tcBdr>
        <a:fill>
          <a:solidFill>
            <a:srgbClr val="FFFFFF">
              <a:alpha val="0"/>
            </a:srgbClr>
          </a:solidFill>
        </a:fill>
      </a:tcStyle>
    </a:wholeTbl>
    <a:band1H>
      <a:tcTxStyle/>
      <a:tcStyle>
        <a:tcBdr/>
        <a:fill>
          <a:solidFill>
            <a:schemeClr val="accent1">
              <a:alpha val="20000"/>
            </a:schemeClr>
          </a:solidFill>
        </a:fill>
      </a:tcStyle>
    </a:band1H>
    <a:band2H>
      <a:tcTxStyle/>
      <a:tcStyle>
        <a:tcBdr/>
      </a:tcStyle>
    </a:band2H>
    <a:band1V>
      <a:tcTxStyle/>
      <a:tcStyle>
        <a:tcBdr/>
        <a:fill>
          <a:solidFill>
            <a:schemeClr val="accent1">
              <a:alpha val="20000"/>
            </a:schemeClr>
          </a:solidFill>
        </a:fill>
      </a:tcStyle>
    </a:band1V>
    <a:band2V>
      <a:tcTxStyle/>
      <a:tcStyle>
        <a:tcBdr/>
      </a:tcStyle>
    </a:band2V>
    <a:lastCol>
      <a:tcTxStyle b="on" i="off"/>
      <a:tcStyle>
        <a:tcBdr/>
      </a:tcStyle>
    </a:lastCol>
    <a:firstCol>
      <a:tcTxStyle b="on" i="off"/>
      <a:tcStyle>
        <a:tcBdr/>
      </a:tcStyle>
    </a:firstCol>
    <a:lastRow>
      <a:tcTxStyle b="on" i="off"/>
      <a:tcStyle>
        <a:tcBdr>
          <a:top>
            <a:ln w="50800" cap="flat" cmpd="sng">
              <a:solidFill>
                <a:schemeClr val="accent1"/>
              </a:solidFill>
              <a:prstDash val="solid"/>
              <a:round/>
              <a:headEnd type="none" w="sm" len="sm"/>
              <a:tailEnd type="none" w="sm" len="sm"/>
            </a:ln>
          </a:top>
        </a:tcBdr>
        <a:fill>
          <a:solidFill>
            <a:srgbClr val="FFFFFF">
              <a:alpha val="0"/>
            </a:srgbClr>
          </a:solidFill>
        </a:fill>
      </a:tcStyle>
    </a:lastRow>
    <a:seCell>
      <a:tcTxStyle/>
      <a:tcStyle>
        <a:tcBdr/>
      </a:tcStyle>
    </a:seCell>
    <a:swCell>
      <a:tcTxStyle/>
      <a:tcStyle>
        <a:tcBdr/>
      </a:tcStyle>
    </a:swCell>
    <a:firstRow>
      <a:tcTxStyle b="on" i="off"/>
      <a:tcStyle>
        <a:tcBdr>
          <a:bottom>
            <a:ln w="25400" cap="flat" cmpd="sng">
              <a:solidFill>
                <a:schemeClr val="accent1"/>
              </a:solidFill>
              <a:prstDash val="solid"/>
              <a:round/>
              <a:headEnd type="none" w="sm" len="sm"/>
              <a:tailEnd type="none" w="sm" len="sm"/>
            </a:ln>
          </a:bottom>
        </a:tcBdr>
        <a:fill>
          <a:solidFill>
            <a:srgbClr val="FFFFFF">
              <a:alpha val="0"/>
            </a:srgbClr>
          </a:solidFill>
        </a:fill>
      </a:tcStyle>
    </a:firstRow>
    <a:neCell>
      <a:tcTxStyle/>
      <a:tcStyle>
        <a:tcBdr/>
      </a:tcStyle>
    </a:neCell>
    <a:nwCell>
      <a:tcTxStyle/>
      <a:tcStyle>
        <a:tcBdr/>
      </a:tcStyle>
    </a:nwCell>
  </a:tblStyle>
  <a:tblStyle styleId="{F2E12F1C-FB91-421E-A3EB-E177A0A4BC39}" styleName="Table_1">
    <a:wholeTbl>
      <a:tcTxStyle b="off" i="off">
        <a:font>
          <a:latin typeface="Calibri"/>
          <a:ea typeface="Calibri"/>
          <a:cs typeface="Calibri"/>
        </a:font>
        <a:schemeClr val="dk1"/>
      </a:tcTxStyle>
      <a:tcStyle>
        <a:tcBdr>
          <a:left>
            <a:ln w="9525" cap="flat" cmpd="sng">
              <a:solidFill>
                <a:schemeClr val="dk1"/>
              </a:solidFill>
              <a:prstDash val="solid"/>
              <a:round/>
              <a:headEnd type="none" w="sm" len="sm"/>
              <a:tailEnd type="none" w="sm" len="sm"/>
            </a:ln>
          </a:left>
          <a:right>
            <a:ln w="9525" cap="flat" cmpd="sng">
              <a:solidFill>
                <a:schemeClr val="dk1"/>
              </a:solidFill>
              <a:prstDash val="solid"/>
              <a:round/>
              <a:headEnd type="none" w="sm" len="sm"/>
              <a:tailEnd type="none" w="sm" len="sm"/>
            </a:ln>
          </a:right>
          <a:top>
            <a:ln w="9525" cap="flat" cmpd="sng">
              <a:solidFill>
                <a:schemeClr val="dk1"/>
              </a:solidFill>
              <a:prstDash val="solid"/>
              <a:round/>
              <a:headEnd type="none" w="sm" len="sm"/>
              <a:tailEnd type="none" w="sm" len="sm"/>
            </a:ln>
          </a:top>
          <a:bottom>
            <a:ln w="9525" cap="flat" cmpd="sng">
              <a:solidFill>
                <a:schemeClr val="dk1"/>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FFFFFF">
              <a:alpha val="0"/>
            </a:srgbClr>
          </a:solidFill>
        </a:fill>
      </a:tcStyle>
    </a:wholeTbl>
    <a:band1H>
      <a:tcTxStyle b="off" i="off"/>
      <a:tcStyle>
        <a:tcBdr>
          <a:top>
            <a:ln w="9525" cap="flat" cmpd="sng">
              <a:solidFill>
                <a:schemeClr val="dk1"/>
              </a:solidFill>
              <a:prstDash val="solid"/>
              <a:round/>
              <a:headEnd type="none" w="sm" len="sm"/>
              <a:tailEnd type="none" w="sm" len="sm"/>
            </a:ln>
          </a:top>
          <a:bottom>
            <a:ln w="9525" cap="flat" cmpd="sng">
              <a:solidFill>
                <a:schemeClr val="dk1"/>
              </a:solidFill>
              <a:prstDash val="solid"/>
              <a:round/>
              <a:headEnd type="none" w="sm" len="sm"/>
              <a:tailEnd type="none" w="sm" len="sm"/>
            </a:ln>
          </a:bottom>
        </a:tcBdr>
      </a:tcStyle>
    </a:band1H>
    <a:band2H>
      <a:tcTxStyle b="off" i="off"/>
      <a:tcStyle>
        <a:tcBdr/>
      </a:tcStyle>
    </a:band2H>
    <a:band1V>
      <a:tcTxStyle b="off" i="off"/>
      <a:tcStyle>
        <a:tcBdr>
          <a:left>
            <a:ln w="9525" cap="flat" cmpd="sng">
              <a:solidFill>
                <a:schemeClr val="dk1"/>
              </a:solidFill>
              <a:prstDash val="solid"/>
              <a:round/>
              <a:headEnd type="none" w="sm" len="sm"/>
              <a:tailEnd type="none" w="sm" len="sm"/>
            </a:ln>
          </a:left>
          <a:right>
            <a:ln w="9525" cap="flat" cmpd="sng">
              <a:solidFill>
                <a:schemeClr val="dk1"/>
              </a:solidFill>
              <a:prstDash val="solid"/>
              <a:round/>
              <a:headEnd type="none" w="sm" len="sm"/>
              <a:tailEnd type="none" w="sm" len="sm"/>
            </a:ln>
          </a:right>
        </a:tcBdr>
      </a:tcStyle>
    </a:band1V>
    <a:band2V>
      <a:tcTxStyle b="off" i="off"/>
      <a:tcStyle>
        <a:tcBdr>
          <a:left>
            <a:ln w="9525" cap="flat" cmpd="sng">
              <a:solidFill>
                <a:schemeClr val="dk1"/>
              </a:solidFill>
              <a:prstDash val="solid"/>
              <a:round/>
              <a:headEnd type="none" w="sm" len="sm"/>
              <a:tailEnd type="none" w="sm" len="sm"/>
            </a:ln>
          </a:left>
          <a:right>
            <a:ln w="9525" cap="flat" cmpd="sng">
              <a:solidFill>
                <a:schemeClr val="dk1"/>
              </a:solidFill>
              <a:prstDash val="solid"/>
              <a:round/>
              <a:headEnd type="none" w="sm" len="sm"/>
              <a:tailEnd type="none" w="sm" len="sm"/>
            </a:ln>
          </a:right>
        </a:tcBdr>
      </a:tcStyle>
    </a:band2V>
    <a:lastCol>
      <a:tcTxStyle b="on" i="off"/>
      <a:tcStyle>
        <a:tcBdr/>
      </a:tcStyle>
    </a:lastCol>
    <a:firstCol>
      <a:tcTxStyle b="on" i="off"/>
      <a:tcStyle>
        <a:tcBdr/>
      </a:tcStyle>
    </a:firstCol>
    <a:lastRow>
      <a:tcTxStyle b="on" i="off"/>
      <a:tcStyle>
        <a:tcBdr>
          <a:top>
            <a:ln w="50800" cap="flat" cmpd="sng">
              <a:solidFill>
                <a:schemeClr val="dk1"/>
              </a:solidFill>
              <a:prstDash val="solid"/>
              <a:round/>
              <a:headEnd type="none" w="sm" len="sm"/>
              <a:tailEnd type="none" w="sm" len="sm"/>
            </a:ln>
          </a:top>
        </a:tcBdr>
      </a:tcStyle>
    </a:lastRow>
    <a:seCell>
      <a:tcTxStyle b="off" i="off"/>
      <a:tcStyle>
        <a:tcBdr/>
      </a:tcStyle>
    </a:seCell>
    <a:swCell>
      <a:tcTxStyle b="off" i="off"/>
      <a:tcStyle>
        <a:tcBdr/>
      </a:tcStyle>
    </a:swCell>
    <a:firstRow>
      <a:tcTxStyle b="on" i="off">
        <a:font>
          <a:latin typeface="Calibri"/>
          <a:ea typeface="Calibri"/>
          <a:cs typeface="Calibri"/>
        </a:font>
        <a:schemeClr val="lt1"/>
      </a:tcTxStyle>
      <a:tcStyle>
        <a:tcBdr/>
        <a:fill>
          <a:solidFill>
            <a:schemeClr val="dk1"/>
          </a:solidFill>
        </a:fill>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32" autoAdjust="0"/>
    <p:restoredTop sz="91508" autoAdjust="0"/>
  </p:normalViewPr>
  <p:slideViewPr>
    <p:cSldViewPr snapToGrid="0">
      <p:cViewPr varScale="1">
        <p:scale>
          <a:sx n="85" d="100"/>
          <a:sy n="85" d="100"/>
        </p:scale>
        <p:origin x="595" y="62"/>
      </p:cViewPr>
      <p:guideLst/>
    </p:cSldViewPr>
  </p:slideViewPr>
  <p:notesTextViewPr>
    <p:cViewPr>
      <p:scale>
        <a:sx n="1" d="1"/>
        <a:sy n="1" d="1"/>
      </p:scale>
      <p:origin x="0" y="0"/>
    </p:cViewPr>
  </p:notesTextViewPr>
  <p:sorterViewPr>
    <p:cViewPr>
      <p:scale>
        <a:sx n="50" d="100"/>
        <a:sy n="50" d="100"/>
      </p:scale>
      <p:origin x="0" y="-1795"/>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51"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customschemas.google.com/relationships/presentationmetadata" Target="meta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5" name="Google Shape;40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3" name="Google Shape;70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7"/>
        <p:cNvGrpSpPr/>
        <p:nvPr/>
      </p:nvGrpSpPr>
      <p:grpSpPr>
        <a:xfrm>
          <a:off x="0" y="0"/>
          <a:ext cx="0" cy="0"/>
          <a:chOff x="0" y="0"/>
          <a:chExt cx="0" cy="0"/>
        </a:xfrm>
      </p:grpSpPr>
      <p:sp>
        <p:nvSpPr>
          <p:cNvPr id="708" name="Google Shape;708;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9" name="Google Shape;709;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How DBScan Works</a:t>
            </a:r>
            <a:endParaRPr/>
          </a:p>
        </p:txBody>
      </p:sp>
      <p:sp>
        <p:nvSpPr>
          <p:cNvPr id="710" name="Google Shape;710;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14</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8D9195"/>
                </a:solidFill>
                <a:effectLst/>
                <a:latin typeface="IBM Plex Sans" panose="020B0503050203000203" pitchFamily="34" charset="0"/>
              </a:rPr>
              <a:t>Mixture models are computationally expensive if the number of distributions is large or the dataset contains less observed data points.</a:t>
            </a:r>
          </a:p>
          <a:p>
            <a:pPr algn="l">
              <a:buFont typeface="Arial" panose="020B0604020202020204" pitchFamily="34" charset="0"/>
              <a:buChar char="•"/>
            </a:pPr>
            <a:r>
              <a:rPr lang="en-US" b="0" i="0" dirty="0">
                <a:solidFill>
                  <a:srgbClr val="8D9195"/>
                </a:solidFill>
                <a:effectLst/>
                <a:latin typeface="IBM Plex Sans" panose="020B0503050203000203" pitchFamily="34" charset="0"/>
              </a:rPr>
              <a:t>It needs large datasets and it’s hard to estimate the number of clusters.</a:t>
            </a:r>
          </a:p>
          <a:p>
            <a:endParaRPr lang="en-US" dirty="0"/>
          </a:p>
        </p:txBody>
      </p:sp>
      <p:sp>
        <p:nvSpPr>
          <p:cNvPr id="4" name="Slide Number Placeholder 3"/>
          <p:cNvSpPr>
            <a:spLocks noGrp="1"/>
          </p:cNvSpPr>
          <p:nvPr>
            <p:ph type="sldNum" idx="12"/>
          </p:nvPr>
        </p:nvSpPr>
        <p:spPr/>
        <p:txBody>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8742369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p16: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3" name="Google Shape;703;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0062498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4"/>
        <p:cNvGrpSpPr/>
        <p:nvPr/>
      </p:nvGrpSpPr>
      <p:grpSpPr>
        <a:xfrm>
          <a:off x="0" y="0"/>
          <a:ext cx="0" cy="0"/>
          <a:chOff x="0" y="0"/>
          <a:chExt cx="0" cy="0"/>
        </a:xfrm>
      </p:grpSpPr>
      <p:sp>
        <p:nvSpPr>
          <p:cNvPr id="715" name="Google Shape;715;p1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16" name="Google Shape;716;p1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0"/>
        <p:cNvGrpSpPr/>
        <p:nvPr/>
      </p:nvGrpSpPr>
      <p:grpSpPr>
        <a:xfrm>
          <a:off x="0" y="0"/>
          <a:ext cx="0" cy="0"/>
          <a:chOff x="0" y="0"/>
          <a:chExt cx="0" cy="0"/>
        </a:xfrm>
      </p:grpSpPr>
      <p:sp>
        <p:nvSpPr>
          <p:cNvPr id="721" name="Google Shape;721;p1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22" name="Google Shape;722;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
        <p:cNvGrpSpPr/>
        <p:nvPr/>
      </p:nvGrpSpPr>
      <p:grpSpPr>
        <a:xfrm>
          <a:off x="0" y="0"/>
          <a:ext cx="0" cy="0"/>
          <a:chOff x="0" y="0"/>
          <a:chExt cx="0" cy="0"/>
        </a:xfrm>
      </p:grpSpPr>
      <p:sp>
        <p:nvSpPr>
          <p:cNvPr id="727" name="Google Shape;727;p2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8" name="Google Shape;728;p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p3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19" name="Google Shape;819;p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74" name="Google Shape;77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86" name="Google Shape;786;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1" name="Google Shape;411;p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12" name="Google Shape;412;p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400"/>
              <a:buFont typeface="Arial"/>
              <a:buNone/>
            </a:pPr>
            <a:fld id="{00000000-1234-1234-1234-123412341234}" type="slidenum">
              <a:rPr lang="en-US"/>
              <a:t>3</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7" name="Google Shape;617;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Partitioning – </a:t>
            </a:r>
            <a:endParaRPr/>
          </a:p>
          <a:p>
            <a:pPr marL="0" lvl="0" indent="0" algn="l" rtl="0">
              <a:lnSpc>
                <a:spcPct val="100000"/>
              </a:lnSpc>
              <a:spcBef>
                <a:spcPts val="0"/>
              </a:spcBef>
              <a:spcAft>
                <a:spcPts val="0"/>
              </a:spcAft>
              <a:buSzPts val="1400"/>
              <a:buNone/>
            </a:pPr>
            <a:r>
              <a:rPr lang="en-US"/>
              <a:t>Kmeans - relatively efficient, but often local optimum. Cannt handle noise / outliers. Not so suitable for convex shapes</a:t>
            </a:r>
            <a:endParaRPr/>
          </a:p>
          <a:p>
            <a:pPr marL="0" lvl="0" indent="0" algn="l" rtl="0">
              <a:lnSpc>
                <a:spcPct val="100000"/>
              </a:lnSpc>
              <a:spcBef>
                <a:spcPts val="0"/>
              </a:spcBef>
              <a:spcAft>
                <a:spcPts val="0"/>
              </a:spcAft>
              <a:buSzPts val="1400"/>
              <a:buNone/>
            </a:pPr>
            <a:r>
              <a:rPr lang="en-US"/>
              <a:t>Use k-medoids – a central point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Hierarchical – does not scale well. O(n^2)</a:t>
            </a:r>
            <a:endParaRPr/>
          </a:p>
          <a:p>
            <a:pPr marL="0" lvl="0" indent="0" algn="l" rtl="0">
              <a:lnSpc>
                <a:spcPct val="100000"/>
              </a:lnSpc>
              <a:spcBef>
                <a:spcPts val="0"/>
              </a:spcBef>
              <a:spcAft>
                <a:spcPts val="0"/>
              </a:spcAft>
              <a:buSzPts val="1400"/>
              <a:buNone/>
            </a:pPr>
            <a:endParaRPr/>
          </a:p>
        </p:txBody>
      </p:sp>
      <p:sp>
        <p:nvSpPr>
          <p:cNvPr id="618" name="Google Shape;618;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5</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5"/>
        <p:cNvGrpSpPr/>
        <p:nvPr/>
      </p:nvGrpSpPr>
      <p:grpSpPr>
        <a:xfrm>
          <a:off x="0" y="0"/>
          <a:ext cx="0" cy="0"/>
          <a:chOff x="0" y="0"/>
          <a:chExt cx="0" cy="0"/>
        </a:xfrm>
      </p:grpSpPr>
      <p:sp>
        <p:nvSpPr>
          <p:cNvPr id="626" name="Google Shape;626;p10: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b="0" i="0" dirty="0">
                <a:solidFill>
                  <a:srgbClr val="8D9195"/>
                </a:solidFill>
                <a:effectLst/>
                <a:latin typeface="IBM Plex Sans" panose="020B0503050203000203" pitchFamily="34" charset="0"/>
              </a:rPr>
              <a:t>Hierarchical clustering is often used in the form of descriptive modeling rather than predictive. It doesn’t work well on large datasets, it provides the best results in some cases only. Sometimes it’s also difficult to detect the correct number of clusters from a </a:t>
            </a:r>
            <a:r>
              <a:rPr lang="en-US" b="0" i="0" dirty="0" err="1">
                <a:solidFill>
                  <a:srgbClr val="8D9195"/>
                </a:solidFill>
                <a:effectLst/>
                <a:latin typeface="IBM Plex Sans" panose="020B0503050203000203" pitchFamily="34" charset="0"/>
              </a:rPr>
              <a:t>dendogram</a:t>
            </a:r>
            <a:r>
              <a:rPr lang="en-US" b="0" i="0" dirty="0">
                <a:solidFill>
                  <a:srgbClr val="8D9195"/>
                </a:solidFill>
                <a:effectLst/>
                <a:latin typeface="IBM Plex Sans" panose="020B0503050203000203" pitchFamily="34" charset="0"/>
              </a:rPr>
              <a:t>.</a:t>
            </a:r>
            <a:endParaRPr dirty="0"/>
          </a:p>
        </p:txBody>
      </p:sp>
      <p:sp>
        <p:nvSpPr>
          <p:cNvPr id="627" name="Google Shape;627;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18bb6a6887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18bb6a6887e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2" name="Google Shape;522;g18bb6a6887e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8</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3" name="Google Shape;543;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sz="1200" b="0" i="0">
              <a:solidFill>
                <a:schemeClr val="dk1"/>
              </a:solidFill>
              <a:latin typeface="Calibri"/>
              <a:ea typeface="Calibri"/>
              <a:cs typeface="Calibri"/>
              <a:sym typeface="Calibri"/>
            </a:endParaRPr>
          </a:p>
          <a:p>
            <a:pPr marL="0" marR="0" lvl="0" indent="0" algn="l" rtl="0">
              <a:lnSpc>
                <a:spcPct val="100000"/>
              </a:lnSpc>
              <a:spcBef>
                <a:spcPts val="0"/>
              </a:spcBef>
              <a:spcAft>
                <a:spcPts val="0"/>
              </a:spcAft>
              <a:buClr>
                <a:schemeClr val="dk1"/>
              </a:buClr>
              <a:buSzPts val="1200"/>
              <a:buFont typeface="Calibri"/>
              <a:buNone/>
            </a:pPr>
            <a:endParaRPr sz="1200" b="0" i="0">
              <a:solidFill>
                <a:schemeClr val="dk1"/>
              </a:solidFill>
              <a:latin typeface="Calibri"/>
              <a:ea typeface="Calibri"/>
              <a:cs typeface="Calibri"/>
              <a:sym typeface="Calibri"/>
            </a:endParaRPr>
          </a:p>
          <a:p>
            <a:pPr marL="0" lvl="0" indent="0" algn="l" rtl="0">
              <a:lnSpc>
                <a:spcPct val="100000"/>
              </a:lnSpc>
              <a:spcBef>
                <a:spcPts val="0"/>
              </a:spcBef>
              <a:spcAft>
                <a:spcPts val="0"/>
              </a:spcAft>
              <a:buSzPts val="1400"/>
              <a:buNone/>
            </a:pPr>
            <a:endParaRPr/>
          </a:p>
        </p:txBody>
      </p:sp>
      <p:sp>
        <p:nvSpPr>
          <p:cNvPr id="544" name="Google Shape;544;p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7: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5" name="Google Shape;55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2" name="Google Shape;762;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94" name="Google Shape;694;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http://pro.arcgis.com/en/pro-app/tool-reference/spatial-statistics/how-density-based-clustering-works.htm</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Dbscan</a:t>
            </a:r>
            <a:endParaRPr/>
          </a:p>
          <a:p>
            <a:pPr marL="0" marR="0" lvl="0" indent="0" algn="l" rtl="0">
              <a:lnSpc>
                <a:spcPct val="100000"/>
              </a:lnSpc>
              <a:spcBef>
                <a:spcPts val="0"/>
              </a:spcBef>
              <a:spcAft>
                <a:spcPts val="0"/>
              </a:spcAft>
              <a:buClr>
                <a:schemeClr val="dk1"/>
              </a:buClr>
              <a:buSzPts val="1200"/>
              <a:buFont typeface="Calibri"/>
              <a:buNone/>
            </a:pPr>
            <a:r>
              <a:rPr lang="en-US"/>
              <a:t>OPTICS – variation of Dbscan but does not produce noise</a:t>
            </a:r>
            <a:endParaRPr/>
          </a:p>
          <a:p>
            <a:pPr marL="0" lvl="0" indent="0" algn="l" rtl="0">
              <a:lnSpc>
                <a:spcPct val="100000"/>
              </a:lnSpc>
              <a:spcBef>
                <a:spcPts val="0"/>
              </a:spcBef>
              <a:spcAft>
                <a:spcPts val="0"/>
              </a:spcAft>
              <a:buSzPts val="1400"/>
              <a:buNone/>
            </a:pPr>
            <a:endParaRPr/>
          </a:p>
          <a:p>
            <a:pPr marL="0" marR="0" lvl="0" indent="0" algn="l" rtl="0">
              <a:lnSpc>
                <a:spcPct val="100000"/>
              </a:lnSpc>
              <a:spcBef>
                <a:spcPts val="0"/>
              </a:spcBef>
              <a:spcAft>
                <a:spcPts val="0"/>
              </a:spcAft>
              <a:buClr>
                <a:schemeClr val="dk1"/>
              </a:buClr>
              <a:buSzPts val="1200"/>
              <a:buFont typeface="Calibri"/>
              <a:buNone/>
            </a:pPr>
            <a:r>
              <a:rPr lang="en-US"/>
              <a:t>Meanshift</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sz="1350">
                <a:solidFill>
                  <a:srgbClr val="111111"/>
                </a:solidFill>
                <a:highlight>
                  <a:srgbClr val="FFFFFF"/>
                </a:highlight>
                <a:latin typeface="Arial"/>
                <a:ea typeface="Arial"/>
                <a:cs typeface="Arial"/>
                <a:sym typeface="Arial"/>
              </a:rPr>
              <a:t>It is commonly used for anomaly detection and clustering non-linear datasets. </a:t>
            </a:r>
            <a:endParaRPr sz="1350">
              <a:solidFill>
                <a:srgbClr val="111111"/>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Calibri"/>
              <a:buNone/>
            </a:pPr>
            <a:endParaRPr sz="1350">
              <a:solidFill>
                <a:srgbClr val="111111"/>
              </a:solidFill>
              <a:highlight>
                <a:srgbClr val="FFFFFF"/>
              </a:highlight>
              <a:latin typeface="Arial"/>
              <a:ea typeface="Arial"/>
              <a:cs typeface="Arial"/>
              <a:sym typeface="Arial"/>
            </a:endParaRPr>
          </a:p>
          <a:p>
            <a:pPr marL="0" marR="0" lvl="0" indent="0" algn="l" rtl="0">
              <a:lnSpc>
                <a:spcPct val="100000"/>
              </a:lnSpc>
              <a:spcBef>
                <a:spcPts val="0"/>
              </a:spcBef>
              <a:spcAft>
                <a:spcPts val="0"/>
              </a:spcAft>
              <a:buClr>
                <a:schemeClr val="dk1"/>
              </a:buClr>
              <a:buSzPts val="1200"/>
              <a:buFont typeface="Calibri"/>
              <a:buNone/>
            </a:pPr>
            <a:r>
              <a:rPr lang="en-US" sz="1350">
                <a:solidFill>
                  <a:srgbClr val="111111"/>
                </a:solidFill>
                <a:highlight>
                  <a:srgbClr val="FFFFFF"/>
                </a:highlight>
                <a:latin typeface="Arial"/>
                <a:ea typeface="Arial"/>
                <a:cs typeface="Arial"/>
                <a:sym typeface="Arial"/>
              </a:rPr>
              <a:t>On selecting epsilon -&gt; https://towardsdatascience.com/machine-learning-clustering-dbscan-determine-the-optimal-value-for-epsilon-eps-python-example-3100091cfbc</a:t>
            </a:r>
            <a:endParaRPr sz="1350">
              <a:solidFill>
                <a:srgbClr val="111111"/>
              </a:solidFill>
              <a:highlight>
                <a:srgbClr val="FFFFFF"/>
              </a:highlight>
              <a:latin typeface="Arial"/>
              <a:ea typeface="Arial"/>
              <a:cs typeface="Arial"/>
              <a:sym typeface="Arial"/>
            </a:endParaRPr>
          </a:p>
        </p:txBody>
      </p:sp>
      <p:sp>
        <p:nvSpPr>
          <p:cNvPr id="695" name="Google Shape;695;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12</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1"/>
        </a:solidFill>
        <a:effectLst/>
      </p:bgPr>
    </p:bg>
    <p:spTree>
      <p:nvGrpSpPr>
        <p:cNvPr id="1" name="Shape 12"/>
        <p:cNvGrpSpPr/>
        <p:nvPr/>
      </p:nvGrpSpPr>
      <p:grpSpPr>
        <a:xfrm>
          <a:off x="0" y="0"/>
          <a:ext cx="0" cy="0"/>
          <a:chOff x="0" y="0"/>
          <a:chExt cx="0" cy="0"/>
        </a:xfrm>
      </p:grpSpPr>
      <p:sp>
        <p:nvSpPr>
          <p:cNvPr id="13" name="Google Shape;13;g16bc561b5b0_0_3"/>
          <p:cNvSpPr txBox="1">
            <a:spLocks noGrp="1"/>
          </p:cNvSpPr>
          <p:nvPr>
            <p:ph type="ctrTitle"/>
          </p:nvPr>
        </p:nvSpPr>
        <p:spPr>
          <a:xfrm>
            <a:off x="1211833" y="1238284"/>
            <a:ext cx="5377200" cy="3443700"/>
          </a:xfrm>
          <a:prstGeom prst="rect">
            <a:avLst/>
          </a:prstGeom>
          <a:noFill/>
          <a:ln>
            <a:noFill/>
          </a:ln>
        </p:spPr>
        <p:txBody>
          <a:bodyPr spcFirstLastPara="1" wrap="square" lIns="121900" tIns="121900" rIns="121900" bIns="121900" anchor="b" anchorCtr="0">
            <a:noAutofit/>
          </a:bodyPr>
          <a:lstStyle>
            <a:lvl1pPr lvl="0" algn="l">
              <a:lnSpc>
                <a:spcPct val="100000"/>
              </a:lnSpc>
              <a:spcBef>
                <a:spcPts val="0"/>
              </a:spcBef>
              <a:spcAft>
                <a:spcPts val="0"/>
              </a:spcAft>
              <a:buSzPts val="8500"/>
              <a:buNone/>
              <a:defRPr sz="4900" b="1">
                <a:latin typeface="Hammersmith One"/>
                <a:ea typeface="Hammersmith One"/>
                <a:cs typeface="Hammersmith One"/>
                <a:sym typeface="Hammersmith One"/>
              </a:defRPr>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a:endParaRPr/>
          </a:p>
        </p:txBody>
      </p:sp>
      <p:sp>
        <p:nvSpPr>
          <p:cNvPr id="14" name="Google Shape;14;g16bc561b5b0_0_3"/>
          <p:cNvSpPr txBox="1">
            <a:spLocks noGrp="1"/>
          </p:cNvSpPr>
          <p:nvPr>
            <p:ph type="subTitle" idx="1"/>
          </p:nvPr>
        </p:nvSpPr>
        <p:spPr>
          <a:xfrm>
            <a:off x="1211833" y="4649700"/>
            <a:ext cx="4523700" cy="9699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3700"/>
              <a:buNone/>
              <a:defRPr/>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15" name="Google Shape;15;g16bc561b5b0_0_3"/>
          <p:cNvSpPr/>
          <p:nvPr/>
        </p:nvSpPr>
        <p:spPr>
          <a:xfrm>
            <a:off x="8622525" y="3479709"/>
            <a:ext cx="6468406" cy="5682874"/>
          </a:xfrm>
          <a:custGeom>
            <a:avLst/>
            <a:gdLst/>
            <a:ahLst/>
            <a:cxnLst/>
            <a:rect l="l" t="t" r="r" b="b"/>
            <a:pathLst>
              <a:path w="153498" h="134857" extrusionOk="0">
                <a:moveTo>
                  <a:pt x="145572" y="56653"/>
                </a:moveTo>
                <a:cubicBezTo>
                  <a:pt x="143895" y="52989"/>
                  <a:pt x="142326" y="49197"/>
                  <a:pt x="141542" y="45083"/>
                </a:cubicBezTo>
                <a:cubicBezTo>
                  <a:pt x="139029" y="31920"/>
                  <a:pt x="141909" y="15979"/>
                  <a:pt x="130133" y="6544"/>
                </a:cubicBezTo>
                <a:cubicBezTo>
                  <a:pt x="124657" y="2160"/>
                  <a:pt x="117445" y="0"/>
                  <a:pt x="110465" y="656"/>
                </a:cubicBezTo>
                <a:cubicBezTo>
                  <a:pt x="103633" y="1305"/>
                  <a:pt x="97173" y="4564"/>
                  <a:pt x="90270" y="4609"/>
                </a:cubicBezTo>
                <a:cubicBezTo>
                  <a:pt x="82563" y="4667"/>
                  <a:pt x="75248" y="900"/>
                  <a:pt x="67484" y="765"/>
                </a:cubicBezTo>
                <a:cubicBezTo>
                  <a:pt x="56300" y="579"/>
                  <a:pt x="45174" y="6499"/>
                  <a:pt x="39556" y="16256"/>
                </a:cubicBezTo>
                <a:cubicBezTo>
                  <a:pt x="36484" y="21591"/>
                  <a:pt x="35661" y="28352"/>
                  <a:pt x="31592" y="33102"/>
                </a:cubicBezTo>
                <a:cubicBezTo>
                  <a:pt x="27376" y="38026"/>
                  <a:pt x="20261" y="40288"/>
                  <a:pt x="15305" y="44691"/>
                </a:cubicBezTo>
                <a:cubicBezTo>
                  <a:pt x="4430" y="54371"/>
                  <a:pt x="1" y="70948"/>
                  <a:pt x="10073" y="82858"/>
                </a:cubicBezTo>
                <a:cubicBezTo>
                  <a:pt x="15440" y="89202"/>
                  <a:pt x="23622" y="92731"/>
                  <a:pt x="28417" y="99589"/>
                </a:cubicBezTo>
                <a:cubicBezTo>
                  <a:pt x="32242" y="105052"/>
                  <a:pt x="32312" y="112155"/>
                  <a:pt x="35005" y="118158"/>
                </a:cubicBezTo>
                <a:cubicBezTo>
                  <a:pt x="42481" y="134857"/>
                  <a:pt x="67831" y="134105"/>
                  <a:pt x="81875" y="127324"/>
                </a:cubicBezTo>
                <a:cubicBezTo>
                  <a:pt x="86426" y="125132"/>
                  <a:pt x="89704" y="122992"/>
                  <a:pt x="94955" y="123088"/>
                </a:cubicBezTo>
                <a:cubicBezTo>
                  <a:pt x="100046" y="123178"/>
                  <a:pt x="104918" y="125100"/>
                  <a:pt x="110034" y="125010"/>
                </a:cubicBezTo>
                <a:cubicBezTo>
                  <a:pt x="120556" y="124823"/>
                  <a:pt x="122986" y="116384"/>
                  <a:pt x="126855" y="108157"/>
                </a:cubicBezTo>
                <a:cubicBezTo>
                  <a:pt x="131837" y="97577"/>
                  <a:pt x="144981" y="95404"/>
                  <a:pt x="149525" y="84908"/>
                </a:cubicBezTo>
                <a:cubicBezTo>
                  <a:pt x="153498" y="75723"/>
                  <a:pt x="149461" y="65137"/>
                  <a:pt x="145572" y="56653"/>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6" name="Google Shape;16;g16bc561b5b0_0_3"/>
          <p:cNvSpPr/>
          <p:nvPr/>
        </p:nvSpPr>
        <p:spPr>
          <a:xfrm>
            <a:off x="-794245" y="5619711"/>
            <a:ext cx="2764131" cy="2135234"/>
          </a:xfrm>
          <a:custGeom>
            <a:avLst/>
            <a:gdLst/>
            <a:ahLst/>
            <a:cxnLst/>
            <a:rect l="l" t="t" r="r" b="b"/>
            <a:pathLst>
              <a:path w="65594" h="50670" extrusionOk="0">
                <a:moveTo>
                  <a:pt x="18544" y="2296"/>
                </a:moveTo>
                <a:cubicBezTo>
                  <a:pt x="22696" y="258"/>
                  <a:pt x="27690" y="1"/>
                  <a:pt x="32022" y="1608"/>
                </a:cubicBezTo>
                <a:cubicBezTo>
                  <a:pt x="36361" y="3215"/>
                  <a:pt x="39986" y="6653"/>
                  <a:pt x="41818" y="10909"/>
                </a:cubicBezTo>
                <a:cubicBezTo>
                  <a:pt x="43225" y="14174"/>
                  <a:pt x="43894" y="18223"/>
                  <a:pt x="46992" y="19959"/>
                </a:cubicBezTo>
                <a:cubicBezTo>
                  <a:pt x="50964" y="22182"/>
                  <a:pt x="56550" y="19084"/>
                  <a:pt x="60278" y="21694"/>
                </a:cubicBezTo>
                <a:cubicBezTo>
                  <a:pt x="61428" y="22497"/>
                  <a:pt x="62193" y="23731"/>
                  <a:pt x="62817" y="24985"/>
                </a:cubicBezTo>
                <a:cubicBezTo>
                  <a:pt x="64790" y="28983"/>
                  <a:pt x="65593" y="33456"/>
                  <a:pt x="65131" y="37885"/>
                </a:cubicBezTo>
                <a:cubicBezTo>
                  <a:pt x="64886" y="40199"/>
                  <a:pt x="64256" y="42545"/>
                  <a:pt x="62797" y="44357"/>
                </a:cubicBezTo>
                <a:cubicBezTo>
                  <a:pt x="60927" y="46671"/>
                  <a:pt x="57957" y="47783"/>
                  <a:pt x="55071" y="48535"/>
                </a:cubicBezTo>
                <a:cubicBezTo>
                  <a:pt x="47301" y="50560"/>
                  <a:pt x="38938" y="50669"/>
                  <a:pt x="31315" y="48150"/>
                </a:cubicBezTo>
                <a:cubicBezTo>
                  <a:pt x="26848" y="46671"/>
                  <a:pt x="22709" y="44338"/>
                  <a:pt x="18749" y="41793"/>
                </a:cubicBezTo>
                <a:cubicBezTo>
                  <a:pt x="15555" y="39743"/>
                  <a:pt x="12437" y="37525"/>
                  <a:pt x="9847" y="34761"/>
                </a:cubicBezTo>
                <a:cubicBezTo>
                  <a:pt x="5907" y="30558"/>
                  <a:pt x="0" y="20608"/>
                  <a:pt x="2642" y="14547"/>
                </a:cubicBezTo>
                <a:cubicBezTo>
                  <a:pt x="3670" y="12188"/>
                  <a:pt x="6550" y="11108"/>
                  <a:pt x="8517" y="9681"/>
                </a:cubicBezTo>
                <a:cubicBezTo>
                  <a:pt x="11878" y="7245"/>
                  <a:pt x="14777" y="4140"/>
                  <a:pt x="18544" y="2296"/>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7" name="Google Shape;17;g16bc561b5b0_0_3"/>
          <p:cNvSpPr/>
          <p:nvPr/>
        </p:nvSpPr>
        <p:spPr>
          <a:xfrm rot="10800000" flipH="1">
            <a:off x="6643613" y="-3203134"/>
            <a:ext cx="8385228" cy="5609508"/>
          </a:xfrm>
          <a:custGeom>
            <a:avLst/>
            <a:gdLst/>
            <a:ahLst/>
            <a:cxnLst/>
            <a:rect l="l" t="t" r="r" b="b"/>
            <a:pathLst>
              <a:path w="198985" h="133116" extrusionOk="0">
                <a:moveTo>
                  <a:pt x="7508" y="44717"/>
                </a:moveTo>
                <a:cubicBezTo>
                  <a:pt x="1684" y="54358"/>
                  <a:pt x="0" y="67515"/>
                  <a:pt x="6723" y="76546"/>
                </a:cubicBezTo>
                <a:cubicBezTo>
                  <a:pt x="16937" y="90269"/>
                  <a:pt x="39298" y="87319"/>
                  <a:pt x="52140" y="98618"/>
                </a:cubicBezTo>
                <a:cubicBezTo>
                  <a:pt x="62624" y="107835"/>
                  <a:pt x="60843" y="124116"/>
                  <a:pt x="74708" y="130068"/>
                </a:cubicBezTo>
                <a:cubicBezTo>
                  <a:pt x="81810" y="133115"/>
                  <a:pt x="90455" y="132209"/>
                  <a:pt x="96773" y="127761"/>
                </a:cubicBezTo>
                <a:cubicBezTo>
                  <a:pt x="101646" y="124329"/>
                  <a:pt x="104956" y="119174"/>
                  <a:pt x="108896" y="114700"/>
                </a:cubicBezTo>
                <a:cubicBezTo>
                  <a:pt x="118197" y="104127"/>
                  <a:pt x="131521" y="97191"/>
                  <a:pt x="145507" y="95649"/>
                </a:cubicBezTo>
                <a:cubicBezTo>
                  <a:pt x="152372" y="94890"/>
                  <a:pt x="159371" y="95372"/>
                  <a:pt x="166140" y="94003"/>
                </a:cubicBezTo>
                <a:cubicBezTo>
                  <a:pt x="177144" y="91779"/>
                  <a:pt x="187004" y="84446"/>
                  <a:pt x="192300" y="74541"/>
                </a:cubicBezTo>
                <a:cubicBezTo>
                  <a:pt x="198985" y="62058"/>
                  <a:pt x="198772" y="34934"/>
                  <a:pt x="187993" y="24348"/>
                </a:cubicBezTo>
                <a:cubicBezTo>
                  <a:pt x="182427" y="18885"/>
                  <a:pt x="174785" y="16153"/>
                  <a:pt x="167322" y="13865"/>
                </a:cubicBezTo>
                <a:cubicBezTo>
                  <a:pt x="136798" y="4513"/>
                  <a:pt x="103754" y="0"/>
                  <a:pt x="72992" y="8575"/>
                </a:cubicBezTo>
                <a:cubicBezTo>
                  <a:pt x="60792" y="11975"/>
                  <a:pt x="46092" y="14540"/>
                  <a:pt x="34503" y="19129"/>
                </a:cubicBezTo>
                <a:cubicBezTo>
                  <a:pt x="24258" y="23185"/>
                  <a:pt x="13093" y="35481"/>
                  <a:pt x="7508" y="44717"/>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8" name="Google Shape;18;g16bc561b5b0_0_3"/>
          <p:cNvSpPr/>
          <p:nvPr/>
        </p:nvSpPr>
        <p:spPr>
          <a:xfrm rot="-6957015">
            <a:off x="349701" y="6684779"/>
            <a:ext cx="3987175" cy="2269497"/>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9" name="Google Shape;19;g16bc561b5b0_0_3"/>
          <p:cNvSpPr/>
          <p:nvPr/>
        </p:nvSpPr>
        <p:spPr>
          <a:xfrm rot="3355234">
            <a:off x="7965908" y="5064885"/>
            <a:ext cx="5110253" cy="3530065"/>
          </a:xfrm>
          <a:custGeom>
            <a:avLst/>
            <a:gdLst/>
            <a:ahLst/>
            <a:cxnLst/>
            <a:rect l="l" t="t" r="r" b="b"/>
            <a:pathLst>
              <a:path w="121270" h="83771" extrusionOk="0">
                <a:moveTo>
                  <a:pt x="101100" y="55618"/>
                </a:moveTo>
                <a:cubicBezTo>
                  <a:pt x="101569" y="55020"/>
                  <a:pt x="102032" y="54410"/>
                  <a:pt x="102481" y="53799"/>
                </a:cubicBezTo>
                <a:cubicBezTo>
                  <a:pt x="112123" y="40616"/>
                  <a:pt x="121269" y="19470"/>
                  <a:pt x="108170" y="5908"/>
                </a:cubicBezTo>
                <a:cubicBezTo>
                  <a:pt x="104635" y="2244"/>
                  <a:pt x="98708" y="1"/>
                  <a:pt x="93470" y="1698"/>
                </a:cubicBezTo>
                <a:cubicBezTo>
                  <a:pt x="85718" y="4204"/>
                  <a:pt x="82203" y="11313"/>
                  <a:pt x="76495" y="16243"/>
                </a:cubicBezTo>
                <a:cubicBezTo>
                  <a:pt x="65086" y="26097"/>
                  <a:pt x="50322" y="17612"/>
                  <a:pt x="37338" y="22452"/>
                </a:cubicBezTo>
                <a:cubicBezTo>
                  <a:pt x="26880" y="26347"/>
                  <a:pt x="31450" y="36741"/>
                  <a:pt x="26887" y="43624"/>
                </a:cubicBezTo>
                <a:cubicBezTo>
                  <a:pt x="21571" y="51633"/>
                  <a:pt x="7694" y="47545"/>
                  <a:pt x="2141" y="55168"/>
                </a:cubicBezTo>
                <a:cubicBezTo>
                  <a:pt x="0" y="58106"/>
                  <a:pt x="2160" y="61879"/>
                  <a:pt x="4609" y="64488"/>
                </a:cubicBezTo>
                <a:cubicBezTo>
                  <a:pt x="17516" y="78275"/>
                  <a:pt x="39703" y="83771"/>
                  <a:pt x="59700" y="80435"/>
                </a:cubicBezTo>
                <a:cubicBezTo>
                  <a:pt x="76488" y="77633"/>
                  <a:pt x="91285" y="68094"/>
                  <a:pt x="101100" y="55618"/>
                </a:cubicBezTo>
                <a:close/>
              </a:path>
            </a:pathLst>
          </a:cu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0" name="Google Shape;20;g16bc561b5b0_0_3"/>
          <p:cNvSpPr/>
          <p:nvPr/>
        </p:nvSpPr>
        <p:spPr>
          <a:xfrm rot="-1099389">
            <a:off x="9515051" y="-1598973"/>
            <a:ext cx="4683330" cy="3569048"/>
          </a:xfrm>
          <a:custGeom>
            <a:avLst/>
            <a:gdLst/>
            <a:ahLst/>
            <a:cxnLst/>
            <a:rect l="l" t="t" r="r" b="b"/>
            <a:pathLst>
              <a:path w="111140" h="84697" extrusionOk="0">
                <a:moveTo>
                  <a:pt x="46761" y="1119"/>
                </a:moveTo>
                <a:cubicBezTo>
                  <a:pt x="46003" y="1048"/>
                  <a:pt x="45238" y="990"/>
                  <a:pt x="44480" y="952"/>
                </a:cubicBezTo>
                <a:cubicBezTo>
                  <a:pt x="28179" y="0"/>
                  <a:pt x="5452" y="3786"/>
                  <a:pt x="1158" y="22150"/>
                </a:cubicBezTo>
                <a:cubicBezTo>
                  <a:pt x="1" y="27112"/>
                  <a:pt x="1331" y="33301"/>
                  <a:pt x="5606" y="36785"/>
                </a:cubicBezTo>
                <a:cubicBezTo>
                  <a:pt x="11911" y="41934"/>
                  <a:pt x="19791" y="41034"/>
                  <a:pt x="27029" y="43155"/>
                </a:cubicBezTo>
                <a:cubicBezTo>
                  <a:pt x="41504" y="47391"/>
                  <a:pt x="42378" y="64391"/>
                  <a:pt x="53491" y="72677"/>
                </a:cubicBezTo>
                <a:cubicBezTo>
                  <a:pt x="62438" y="79348"/>
                  <a:pt x="68686" y="69868"/>
                  <a:pt x="76945" y="69971"/>
                </a:cubicBezTo>
                <a:cubicBezTo>
                  <a:pt x="86561" y="70093"/>
                  <a:pt x="90649" y="83963"/>
                  <a:pt x="100065" y="84490"/>
                </a:cubicBezTo>
                <a:cubicBezTo>
                  <a:pt x="103697" y="84696"/>
                  <a:pt x="105689" y="80840"/>
                  <a:pt x="106557" y="77362"/>
                </a:cubicBezTo>
                <a:cubicBezTo>
                  <a:pt x="111140" y="59037"/>
                  <a:pt x="103716" y="37421"/>
                  <a:pt x="90064" y="22432"/>
                </a:cubicBezTo>
                <a:cubicBezTo>
                  <a:pt x="78604" y="9854"/>
                  <a:pt x="62560" y="2597"/>
                  <a:pt x="46761" y="1119"/>
                </a:cubicBezTo>
                <a:close/>
              </a:path>
            </a:pathLst>
          </a:cu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1" name="Google Shape;21;g16bc561b5b0_0_3"/>
          <p:cNvSpPr/>
          <p:nvPr/>
        </p:nvSpPr>
        <p:spPr>
          <a:xfrm rot="7721245">
            <a:off x="-2355355" y="-1480693"/>
            <a:ext cx="5184934" cy="2951261"/>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1">
  <p:cSld name="CUSTOM_2_1_1_1">
    <p:spTree>
      <p:nvGrpSpPr>
        <p:cNvPr id="1" name="Shape 119"/>
        <p:cNvGrpSpPr/>
        <p:nvPr/>
      </p:nvGrpSpPr>
      <p:grpSpPr>
        <a:xfrm>
          <a:off x="0" y="0"/>
          <a:ext cx="0" cy="0"/>
          <a:chOff x="0" y="0"/>
          <a:chExt cx="0" cy="0"/>
        </a:xfrm>
      </p:grpSpPr>
      <p:sp>
        <p:nvSpPr>
          <p:cNvPr id="120" name="Google Shape;120;g16bc561b5b0_0_110"/>
          <p:cNvSpPr txBox="1">
            <a:spLocks noGrp="1"/>
          </p:cNvSpPr>
          <p:nvPr>
            <p:ph type="title"/>
          </p:nvPr>
        </p:nvSpPr>
        <p:spPr>
          <a:xfrm>
            <a:off x="1212633" y="2392633"/>
            <a:ext cx="2892900" cy="6516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200"/>
              <a:buNone/>
              <a:defRPr sz="2500" b="1"/>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121" name="Google Shape;121;g16bc561b5b0_0_110"/>
          <p:cNvSpPr txBox="1">
            <a:spLocks noGrp="1"/>
          </p:cNvSpPr>
          <p:nvPr>
            <p:ph type="subTitle" idx="1"/>
          </p:nvPr>
        </p:nvSpPr>
        <p:spPr>
          <a:xfrm>
            <a:off x="1212633" y="2924800"/>
            <a:ext cx="2892900" cy="8433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122" name="Google Shape;122;g16bc561b5b0_0_110"/>
          <p:cNvSpPr txBox="1">
            <a:spLocks noGrp="1"/>
          </p:cNvSpPr>
          <p:nvPr>
            <p:ph type="title" idx="2"/>
          </p:nvPr>
        </p:nvSpPr>
        <p:spPr>
          <a:xfrm>
            <a:off x="950967" y="719333"/>
            <a:ext cx="102900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23" name="Google Shape;123;g16bc561b5b0_0_110"/>
          <p:cNvSpPr txBox="1">
            <a:spLocks noGrp="1"/>
          </p:cNvSpPr>
          <p:nvPr>
            <p:ph type="title" idx="3"/>
          </p:nvPr>
        </p:nvSpPr>
        <p:spPr>
          <a:xfrm>
            <a:off x="4649567" y="2392633"/>
            <a:ext cx="2892900" cy="6516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200"/>
              <a:buNone/>
              <a:defRPr sz="2500" b="1"/>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124" name="Google Shape;124;g16bc561b5b0_0_110"/>
          <p:cNvSpPr txBox="1">
            <a:spLocks noGrp="1"/>
          </p:cNvSpPr>
          <p:nvPr>
            <p:ph type="subTitle" idx="4"/>
          </p:nvPr>
        </p:nvSpPr>
        <p:spPr>
          <a:xfrm>
            <a:off x="4649567" y="2924800"/>
            <a:ext cx="2892900" cy="8433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125" name="Google Shape;125;g16bc561b5b0_0_110"/>
          <p:cNvSpPr txBox="1">
            <a:spLocks noGrp="1"/>
          </p:cNvSpPr>
          <p:nvPr>
            <p:ph type="title" idx="5"/>
          </p:nvPr>
        </p:nvSpPr>
        <p:spPr>
          <a:xfrm>
            <a:off x="1212633" y="4589300"/>
            <a:ext cx="2892900" cy="6516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200"/>
              <a:buNone/>
              <a:defRPr sz="2500" b="1"/>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126" name="Google Shape;126;g16bc561b5b0_0_110"/>
          <p:cNvSpPr txBox="1">
            <a:spLocks noGrp="1"/>
          </p:cNvSpPr>
          <p:nvPr>
            <p:ph type="subTitle" idx="6"/>
          </p:nvPr>
        </p:nvSpPr>
        <p:spPr>
          <a:xfrm>
            <a:off x="1212633" y="5121467"/>
            <a:ext cx="2892900" cy="8433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127" name="Google Shape;127;g16bc561b5b0_0_110"/>
          <p:cNvSpPr txBox="1">
            <a:spLocks noGrp="1"/>
          </p:cNvSpPr>
          <p:nvPr>
            <p:ph type="title" idx="7"/>
          </p:nvPr>
        </p:nvSpPr>
        <p:spPr>
          <a:xfrm>
            <a:off x="4649568" y="4589300"/>
            <a:ext cx="2892900" cy="6516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200"/>
              <a:buNone/>
              <a:defRPr sz="2500" b="1"/>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128" name="Google Shape;128;g16bc561b5b0_0_110"/>
          <p:cNvSpPr txBox="1">
            <a:spLocks noGrp="1"/>
          </p:cNvSpPr>
          <p:nvPr>
            <p:ph type="subTitle" idx="8"/>
          </p:nvPr>
        </p:nvSpPr>
        <p:spPr>
          <a:xfrm>
            <a:off x="4649567" y="5121467"/>
            <a:ext cx="2892900" cy="8433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129" name="Google Shape;129;g16bc561b5b0_0_110"/>
          <p:cNvSpPr txBox="1">
            <a:spLocks noGrp="1"/>
          </p:cNvSpPr>
          <p:nvPr>
            <p:ph type="title" idx="9"/>
          </p:nvPr>
        </p:nvSpPr>
        <p:spPr>
          <a:xfrm>
            <a:off x="8086500" y="2392633"/>
            <a:ext cx="2892900" cy="6516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200"/>
              <a:buNone/>
              <a:defRPr sz="2500" b="1"/>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130" name="Google Shape;130;g16bc561b5b0_0_110"/>
          <p:cNvSpPr txBox="1">
            <a:spLocks noGrp="1"/>
          </p:cNvSpPr>
          <p:nvPr>
            <p:ph type="subTitle" idx="13"/>
          </p:nvPr>
        </p:nvSpPr>
        <p:spPr>
          <a:xfrm>
            <a:off x="8086500" y="2924800"/>
            <a:ext cx="2892900" cy="8433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131" name="Google Shape;131;g16bc561b5b0_0_110"/>
          <p:cNvSpPr txBox="1">
            <a:spLocks noGrp="1"/>
          </p:cNvSpPr>
          <p:nvPr>
            <p:ph type="title" idx="14"/>
          </p:nvPr>
        </p:nvSpPr>
        <p:spPr>
          <a:xfrm>
            <a:off x="8086500" y="4589300"/>
            <a:ext cx="2892900" cy="6516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200"/>
              <a:buNone/>
              <a:defRPr sz="2500" b="1"/>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132" name="Google Shape;132;g16bc561b5b0_0_110"/>
          <p:cNvSpPr txBox="1">
            <a:spLocks noGrp="1"/>
          </p:cNvSpPr>
          <p:nvPr>
            <p:ph type="subTitle" idx="15"/>
          </p:nvPr>
        </p:nvSpPr>
        <p:spPr>
          <a:xfrm>
            <a:off x="8086500" y="5121467"/>
            <a:ext cx="2892900" cy="8433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133" name="Google Shape;133;g16bc561b5b0_0_110"/>
          <p:cNvSpPr/>
          <p:nvPr/>
        </p:nvSpPr>
        <p:spPr>
          <a:xfrm rot="-3031486">
            <a:off x="10133654" y="-1732388"/>
            <a:ext cx="3640057" cy="5436593"/>
          </a:xfrm>
          <a:custGeom>
            <a:avLst/>
            <a:gdLst/>
            <a:ahLst/>
            <a:cxnLst/>
            <a:rect l="l" t="t" r="r" b="b"/>
            <a:pathLst>
              <a:path w="86381" h="129014" extrusionOk="0">
                <a:moveTo>
                  <a:pt x="9095" y="105033"/>
                </a:moveTo>
                <a:cubicBezTo>
                  <a:pt x="3143" y="98547"/>
                  <a:pt x="0" y="89581"/>
                  <a:pt x="598" y="80807"/>
                </a:cubicBezTo>
                <a:cubicBezTo>
                  <a:pt x="1196" y="72027"/>
                  <a:pt x="5528" y="63569"/>
                  <a:pt x="12303" y="57944"/>
                </a:cubicBezTo>
                <a:cubicBezTo>
                  <a:pt x="17503" y="53625"/>
                  <a:pt x="24534" y="50225"/>
                  <a:pt x="26032" y="43637"/>
                </a:cubicBezTo>
                <a:cubicBezTo>
                  <a:pt x="27947" y="35197"/>
                  <a:pt x="19302" y="26674"/>
                  <a:pt x="22053" y="18466"/>
                </a:cubicBezTo>
                <a:cubicBezTo>
                  <a:pt x="22902" y="15940"/>
                  <a:pt x="24740" y="13877"/>
                  <a:pt x="26694" y="12071"/>
                </a:cubicBezTo>
                <a:cubicBezTo>
                  <a:pt x="32922" y="6325"/>
                  <a:pt x="40655" y="2455"/>
                  <a:pt x="48991" y="913"/>
                </a:cubicBezTo>
                <a:cubicBezTo>
                  <a:pt x="53336" y="116"/>
                  <a:pt x="57958" y="0"/>
                  <a:pt x="62039" y="1691"/>
                </a:cubicBezTo>
                <a:cubicBezTo>
                  <a:pt x="67278" y="3863"/>
                  <a:pt x="70903" y="8684"/>
                  <a:pt x="73821" y="13537"/>
                </a:cubicBezTo>
                <a:cubicBezTo>
                  <a:pt x="81695" y="26629"/>
                  <a:pt x="86380" y="41824"/>
                  <a:pt x="85885" y="57090"/>
                </a:cubicBezTo>
                <a:cubicBezTo>
                  <a:pt x="85596" y="66037"/>
                  <a:pt x="83565" y="74836"/>
                  <a:pt x="81052" y="83430"/>
                </a:cubicBezTo>
                <a:cubicBezTo>
                  <a:pt x="79021" y="90352"/>
                  <a:pt x="76655" y="97236"/>
                  <a:pt x="72998" y="103452"/>
                </a:cubicBezTo>
                <a:cubicBezTo>
                  <a:pt x="67445" y="112894"/>
                  <a:pt x="52475" y="129014"/>
                  <a:pt x="39999" y="127458"/>
                </a:cubicBezTo>
                <a:cubicBezTo>
                  <a:pt x="35140" y="126854"/>
                  <a:pt x="31624" y="122181"/>
                  <a:pt x="27967" y="119360"/>
                </a:cubicBezTo>
                <a:cubicBezTo>
                  <a:pt x="21713" y="114533"/>
                  <a:pt x="14488" y="110914"/>
                  <a:pt x="9095" y="105033"/>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34" name="Google Shape;134;g16bc561b5b0_0_110"/>
          <p:cNvSpPr/>
          <p:nvPr/>
        </p:nvSpPr>
        <p:spPr>
          <a:xfrm rot="-5683600">
            <a:off x="8812724" y="-338134"/>
            <a:ext cx="5110417" cy="3530178"/>
          </a:xfrm>
          <a:custGeom>
            <a:avLst/>
            <a:gdLst/>
            <a:ahLst/>
            <a:cxnLst/>
            <a:rect l="l" t="t" r="r" b="b"/>
            <a:pathLst>
              <a:path w="121270" h="83771" extrusionOk="0">
                <a:moveTo>
                  <a:pt x="101100" y="55618"/>
                </a:moveTo>
                <a:cubicBezTo>
                  <a:pt x="101569" y="55020"/>
                  <a:pt x="102032" y="54410"/>
                  <a:pt x="102481" y="53799"/>
                </a:cubicBezTo>
                <a:cubicBezTo>
                  <a:pt x="112123" y="40616"/>
                  <a:pt x="121269" y="19470"/>
                  <a:pt x="108170" y="5908"/>
                </a:cubicBezTo>
                <a:cubicBezTo>
                  <a:pt x="104635" y="2244"/>
                  <a:pt x="98708" y="1"/>
                  <a:pt x="93470" y="1698"/>
                </a:cubicBezTo>
                <a:cubicBezTo>
                  <a:pt x="85718" y="4204"/>
                  <a:pt x="82203" y="11313"/>
                  <a:pt x="76495" y="16243"/>
                </a:cubicBezTo>
                <a:cubicBezTo>
                  <a:pt x="65086" y="26097"/>
                  <a:pt x="50322" y="17612"/>
                  <a:pt x="37338" y="22452"/>
                </a:cubicBezTo>
                <a:cubicBezTo>
                  <a:pt x="26880" y="26347"/>
                  <a:pt x="31450" y="36741"/>
                  <a:pt x="26887" y="43624"/>
                </a:cubicBezTo>
                <a:cubicBezTo>
                  <a:pt x="21571" y="51633"/>
                  <a:pt x="7694" y="47545"/>
                  <a:pt x="2141" y="55168"/>
                </a:cubicBezTo>
                <a:cubicBezTo>
                  <a:pt x="0" y="58106"/>
                  <a:pt x="2160" y="61879"/>
                  <a:pt x="4609" y="64488"/>
                </a:cubicBezTo>
                <a:cubicBezTo>
                  <a:pt x="17516" y="78275"/>
                  <a:pt x="39703" y="83771"/>
                  <a:pt x="59700" y="80435"/>
                </a:cubicBezTo>
                <a:cubicBezTo>
                  <a:pt x="76488" y="77633"/>
                  <a:pt x="91285" y="68094"/>
                  <a:pt x="101100" y="55618"/>
                </a:cubicBezTo>
                <a:close/>
              </a:path>
            </a:pathLst>
          </a:custGeom>
          <a:noFill/>
          <a:ln w="12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35" name="Google Shape;135;g16bc561b5b0_0_110"/>
          <p:cNvSpPr/>
          <p:nvPr/>
        </p:nvSpPr>
        <p:spPr>
          <a:xfrm>
            <a:off x="-834616" y="5260959"/>
            <a:ext cx="2498952" cy="2277861"/>
          </a:xfrm>
          <a:custGeom>
            <a:avLst/>
            <a:gdLst/>
            <a:ahLst/>
            <a:cxnLst/>
            <a:rect l="l" t="t" r="r" b="b"/>
            <a:pathLst>
              <a:path w="26354" h="24023" extrusionOk="0">
                <a:moveTo>
                  <a:pt x="11235" y="0"/>
                </a:moveTo>
                <a:cubicBezTo>
                  <a:pt x="9867" y="0"/>
                  <a:pt x="8467" y="285"/>
                  <a:pt x="7041" y="949"/>
                </a:cubicBezTo>
                <a:cubicBezTo>
                  <a:pt x="2047" y="3384"/>
                  <a:pt x="0" y="9525"/>
                  <a:pt x="1279" y="14898"/>
                </a:cubicBezTo>
                <a:cubicBezTo>
                  <a:pt x="2794" y="20655"/>
                  <a:pt x="8677" y="24022"/>
                  <a:pt x="14288" y="24022"/>
                </a:cubicBezTo>
                <a:cubicBezTo>
                  <a:pt x="18650" y="24022"/>
                  <a:pt x="22847" y="21987"/>
                  <a:pt x="24695" y="17456"/>
                </a:cubicBezTo>
                <a:cubicBezTo>
                  <a:pt x="25719" y="14898"/>
                  <a:pt x="26353" y="11572"/>
                  <a:pt x="25330" y="8880"/>
                </a:cubicBezTo>
                <a:cubicBezTo>
                  <a:pt x="24440" y="6322"/>
                  <a:pt x="22393" y="4786"/>
                  <a:pt x="20213" y="3384"/>
                </a:cubicBezTo>
                <a:lnTo>
                  <a:pt x="20213" y="3384"/>
                </a:lnTo>
                <a:lnTo>
                  <a:pt x="22004" y="4786"/>
                </a:lnTo>
                <a:cubicBezTo>
                  <a:pt x="18782" y="2323"/>
                  <a:pt x="15140" y="0"/>
                  <a:pt x="11235"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36" name="Google Shape;136;g16bc561b5b0_0_110"/>
          <p:cNvSpPr/>
          <p:nvPr/>
        </p:nvSpPr>
        <p:spPr>
          <a:xfrm rot="1823827">
            <a:off x="-2670049" y="4924227"/>
            <a:ext cx="5185047" cy="2951325"/>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2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7"/>
        <p:cNvGrpSpPr/>
        <p:nvPr/>
      </p:nvGrpSpPr>
      <p:grpSpPr>
        <a:xfrm>
          <a:off x="0" y="0"/>
          <a:ext cx="0" cy="0"/>
          <a:chOff x="0" y="0"/>
          <a:chExt cx="0" cy="0"/>
        </a:xfrm>
      </p:grpSpPr>
      <p:sp>
        <p:nvSpPr>
          <p:cNvPr id="138" name="Google Shape;138;g16bc561b5b0_0_128"/>
          <p:cNvSpPr txBox="1">
            <a:spLocks noGrp="1"/>
          </p:cNvSpPr>
          <p:nvPr>
            <p:ph type="body" idx="1"/>
          </p:nvPr>
        </p:nvSpPr>
        <p:spPr>
          <a:xfrm>
            <a:off x="7438433" y="3333967"/>
            <a:ext cx="3797100" cy="2391300"/>
          </a:xfrm>
          <a:prstGeom prst="rect">
            <a:avLst/>
          </a:prstGeom>
          <a:noFill/>
          <a:ln>
            <a:noFill/>
          </a:ln>
        </p:spPr>
        <p:txBody>
          <a:bodyPr spcFirstLastPara="1" wrap="square" lIns="121900" tIns="121900" rIns="121900" bIns="121900" anchor="ctr" anchorCtr="0">
            <a:noAutofit/>
          </a:bodyPr>
          <a:lstStyle>
            <a:lvl1pPr marL="457200" lvl="0" indent="-228600" algn="r">
              <a:lnSpc>
                <a:spcPct val="100000"/>
              </a:lnSpc>
              <a:spcBef>
                <a:spcPts val="0"/>
              </a:spcBef>
              <a:spcAft>
                <a:spcPts val="0"/>
              </a:spcAft>
              <a:buSzPts val="2400"/>
              <a:buNone/>
              <a:defRPr sz="4000">
                <a:latin typeface="Hammersmith One"/>
                <a:ea typeface="Hammersmith One"/>
                <a:cs typeface="Hammersmith One"/>
                <a:sym typeface="Hammersmith One"/>
              </a:defRPr>
            </a:lvl1pPr>
          </a:lstStyle>
          <a:p>
            <a:endParaRPr/>
          </a:p>
        </p:txBody>
      </p:sp>
      <p:sp>
        <p:nvSpPr>
          <p:cNvPr id="139" name="Google Shape;139;g16bc561b5b0_0_128"/>
          <p:cNvSpPr/>
          <p:nvPr/>
        </p:nvSpPr>
        <p:spPr>
          <a:xfrm rot="7721245">
            <a:off x="-2355355" y="-1480693"/>
            <a:ext cx="5184934" cy="2951261"/>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40" name="Google Shape;140;g16bc561b5b0_0_128"/>
          <p:cNvSpPr/>
          <p:nvPr/>
        </p:nvSpPr>
        <p:spPr>
          <a:xfrm rot="7878043">
            <a:off x="-1362911" y="-1072576"/>
            <a:ext cx="2764094" cy="2135205"/>
          </a:xfrm>
          <a:custGeom>
            <a:avLst/>
            <a:gdLst/>
            <a:ahLst/>
            <a:cxnLst/>
            <a:rect l="l" t="t" r="r" b="b"/>
            <a:pathLst>
              <a:path w="65594" h="50670" extrusionOk="0">
                <a:moveTo>
                  <a:pt x="18544" y="2296"/>
                </a:moveTo>
                <a:cubicBezTo>
                  <a:pt x="22696" y="258"/>
                  <a:pt x="27690" y="1"/>
                  <a:pt x="32022" y="1608"/>
                </a:cubicBezTo>
                <a:cubicBezTo>
                  <a:pt x="36361" y="3215"/>
                  <a:pt x="39986" y="6653"/>
                  <a:pt x="41818" y="10909"/>
                </a:cubicBezTo>
                <a:cubicBezTo>
                  <a:pt x="43225" y="14174"/>
                  <a:pt x="43894" y="18223"/>
                  <a:pt x="46992" y="19959"/>
                </a:cubicBezTo>
                <a:cubicBezTo>
                  <a:pt x="50964" y="22182"/>
                  <a:pt x="56550" y="19084"/>
                  <a:pt x="60278" y="21694"/>
                </a:cubicBezTo>
                <a:cubicBezTo>
                  <a:pt x="61428" y="22497"/>
                  <a:pt x="62193" y="23731"/>
                  <a:pt x="62817" y="24985"/>
                </a:cubicBezTo>
                <a:cubicBezTo>
                  <a:pt x="64790" y="28983"/>
                  <a:pt x="65593" y="33456"/>
                  <a:pt x="65131" y="37885"/>
                </a:cubicBezTo>
                <a:cubicBezTo>
                  <a:pt x="64886" y="40199"/>
                  <a:pt x="64256" y="42545"/>
                  <a:pt x="62797" y="44357"/>
                </a:cubicBezTo>
                <a:cubicBezTo>
                  <a:pt x="60927" y="46671"/>
                  <a:pt x="57957" y="47783"/>
                  <a:pt x="55071" y="48535"/>
                </a:cubicBezTo>
                <a:cubicBezTo>
                  <a:pt x="47301" y="50560"/>
                  <a:pt x="38938" y="50669"/>
                  <a:pt x="31315" y="48150"/>
                </a:cubicBezTo>
                <a:cubicBezTo>
                  <a:pt x="26848" y="46671"/>
                  <a:pt x="22709" y="44338"/>
                  <a:pt x="18749" y="41793"/>
                </a:cubicBezTo>
                <a:cubicBezTo>
                  <a:pt x="15555" y="39743"/>
                  <a:pt x="12437" y="37525"/>
                  <a:pt x="9847" y="34761"/>
                </a:cubicBezTo>
                <a:cubicBezTo>
                  <a:pt x="5907" y="30558"/>
                  <a:pt x="0" y="20608"/>
                  <a:pt x="2642" y="14547"/>
                </a:cubicBezTo>
                <a:cubicBezTo>
                  <a:pt x="3670" y="12188"/>
                  <a:pt x="6550" y="11108"/>
                  <a:pt x="8517" y="9681"/>
                </a:cubicBezTo>
                <a:cubicBezTo>
                  <a:pt x="11878" y="7245"/>
                  <a:pt x="14777" y="4140"/>
                  <a:pt x="18544" y="2296"/>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41" name="Google Shape;141;g16bc561b5b0_0_128"/>
          <p:cNvSpPr/>
          <p:nvPr/>
        </p:nvSpPr>
        <p:spPr>
          <a:xfrm rot="911032">
            <a:off x="7811483" y="5141838"/>
            <a:ext cx="5110456" cy="3530205"/>
          </a:xfrm>
          <a:custGeom>
            <a:avLst/>
            <a:gdLst/>
            <a:ahLst/>
            <a:cxnLst/>
            <a:rect l="l" t="t" r="r" b="b"/>
            <a:pathLst>
              <a:path w="121270" h="83771" extrusionOk="0">
                <a:moveTo>
                  <a:pt x="101100" y="55618"/>
                </a:moveTo>
                <a:cubicBezTo>
                  <a:pt x="101569" y="55020"/>
                  <a:pt x="102032" y="54410"/>
                  <a:pt x="102481" y="53799"/>
                </a:cubicBezTo>
                <a:cubicBezTo>
                  <a:pt x="112123" y="40616"/>
                  <a:pt x="121269" y="19470"/>
                  <a:pt x="108170" y="5908"/>
                </a:cubicBezTo>
                <a:cubicBezTo>
                  <a:pt x="104635" y="2244"/>
                  <a:pt x="98708" y="1"/>
                  <a:pt x="93470" y="1698"/>
                </a:cubicBezTo>
                <a:cubicBezTo>
                  <a:pt x="85718" y="4204"/>
                  <a:pt x="82203" y="11313"/>
                  <a:pt x="76495" y="16243"/>
                </a:cubicBezTo>
                <a:cubicBezTo>
                  <a:pt x="65086" y="26097"/>
                  <a:pt x="50322" y="17612"/>
                  <a:pt x="37338" y="22452"/>
                </a:cubicBezTo>
                <a:cubicBezTo>
                  <a:pt x="26880" y="26347"/>
                  <a:pt x="31450" y="36741"/>
                  <a:pt x="26887" y="43624"/>
                </a:cubicBezTo>
                <a:cubicBezTo>
                  <a:pt x="21571" y="51633"/>
                  <a:pt x="7694" y="47545"/>
                  <a:pt x="2141" y="55168"/>
                </a:cubicBezTo>
                <a:cubicBezTo>
                  <a:pt x="0" y="58106"/>
                  <a:pt x="2160" y="61879"/>
                  <a:pt x="4609" y="64488"/>
                </a:cubicBezTo>
                <a:cubicBezTo>
                  <a:pt x="17516" y="78275"/>
                  <a:pt x="39703" y="83771"/>
                  <a:pt x="59700" y="80435"/>
                </a:cubicBezTo>
                <a:cubicBezTo>
                  <a:pt x="76488" y="77633"/>
                  <a:pt x="91285" y="68094"/>
                  <a:pt x="101100" y="55618"/>
                </a:cubicBezTo>
                <a:close/>
              </a:path>
            </a:pathLst>
          </a:custGeom>
          <a:noFill/>
          <a:ln w="12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42" name="Google Shape;142;g16bc561b5b0_0_128"/>
          <p:cNvSpPr/>
          <p:nvPr/>
        </p:nvSpPr>
        <p:spPr>
          <a:xfrm rot="-1619623">
            <a:off x="8128287" y="5557953"/>
            <a:ext cx="5185155" cy="2951387"/>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43"/>
        <p:cNvGrpSpPr/>
        <p:nvPr/>
      </p:nvGrpSpPr>
      <p:grpSpPr>
        <a:xfrm>
          <a:off x="0" y="0"/>
          <a:ext cx="0" cy="0"/>
          <a:chOff x="0" y="0"/>
          <a:chExt cx="0" cy="0"/>
        </a:xfrm>
      </p:grpSpPr>
      <p:sp>
        <p:nvSpPr>
          <p:cNvPr id="144" name="Google Shape;144;g16bc561b5b0_0_134"/>
          <p:cNvSpPr txBox="1">
            <a:spLocks noGrp="1"/>
          </p:cNvSpPr>
          <p:nvPr>
            <p:ph type="title"/>
          </p:nvPr>
        </p:nvSpPr>
        <p:spPr>
          <a:xfrm>
            <a:off x="1729200" y="1430400"/>
            <a:ext cx="8733600" cy="39972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6400"/>
              <a:buNone/>
              <a:defRPr sz="120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a:endParaRPr/>
          </a:p>
        </p:txBody>
      </p:sp>
      <p:sp>
        <p:nvSpPr>
          <p:cNvPr id="145" name="Google Shape;145;g16bc561b5b0_0_134"/>
          <p:cNvSpPr/>
          <p:nvPr/>
        </p:nvSpPr>
        <p:spPr>
          <a:xfrm rot="-9032813">
            <a:off x="-987197" y="-1999757"/>
            <a:ext cx="3639971" cy="5436464"/>
          </a:xfrm>
          <a:custGeom>
            <a:avLst/>
            <a:gdLst/>
            <a:ahLst/>
            <a:cxnLst/>
            <a:rect l="l" t="t" r="r" b="b"/>
            <a:pathLst>
              <a:path w="86381" h="129014" extrusionOk="0">
                <a:moveTo>
                  <a:pt x="9095" y="105033"/>
                </a:moveTo>
                <a:cubicBezTo>
                  <a:pt x="3143" y="98547"/>
                  <a:pt x="0" y="89581"/>
                  <a:pt x="598" y="80807"/>
                </a:cubicBezTo>
                <a:cubicBezTo>
                  <a:pt x="1196" y="72027"/>
                  <a:pt x="5528" y="63569"/>
                  <a:pt x="12303" y="57944"/>
                </a:cubicBezTo>
                <a:cubicBezTo>
                  <a:pt x="17503" y="53625"/>
                  <a:pt x="24534" y="50225"/>
                  <a:pt x="26032" y="43637"/>
                </a:cubicBezTo>
                <a:cubicBezTo>
                  <a:pt x="27947" y="35197"/>
                  <a:pt x="19302" y="26674"/>
                  <a:pt x="22053" y="18466"/>
                </a:cubicBezTo>
                <a:cubicBezTo>
                  <a:pt x="22902" y="15940"/>
                  <a:pt x="24740" y="13877"/>
                  <a:pt x="26694" y="12071"/>
                </a:cubicBezTo>
                <a:cubicBezTo>
                  <a:pt x="32922" y="6325"/>
                  <a:pt x="40655" y="2455"/>
                  <a:pt x="48991" y="913"/>
                </a:cubicBezTo>
                <a:cubicBezTo>
                  <a:pt x="53336" y="116"/>
                  <a:pt x="57958" y="0"/>
                  <a:pt x="62039" y="1691"/>
                </a:cubicBezTo>
                <a:cubicBezTo>
                  <a:pt x="67278" y="3863"/>
                  <a:pt x="70903" y="8684"/>
                  <a:pt x="73821" y="13537"/>
                </a:cubicBezTo>
                <a:cubicBezTo>
                  <a:pt x="81695" y="26629"/>
                  <a:pt x="86380" y="41824"/>
                  <a:pt x="85885" y="57090"/>
                </a:cubicBezTo>
                <a:cubicBezTo>
                  <a:pt x="85596" y="66037"/>
                  <a:pt x="83565" y="74836"/>
                  <a:pt x="81052" y="83430"/>
                </a:cubicBezTo>
                <a:cubicBezTo>
                  <a:pt x="79021" y="90352"/>
                  <a:pt x="76655" y="97236"/>
                  <a:pt x="72998" y="103452"/>
                </a:cubicBezTo>
                <a:cubicBezTo>
                  <a:pt x="67445" y="112894"/>
                  <a:pt x="52475" y="129014"/>
                  <a:pt x="39999" y="127458"/>
                </a:cubicBezTo>
                <a:cubicBezTo>
                  <a:pt x="35140" y="126854"/>
                  <a:pt x="31624" y="122181"/>
                  <a:pt x="27967" y="119360"/>
                </a:cubicBezTo>
                <a:cubicBezTo>
                  <a:pt x="21713" y="114533"/>
                  <a:pt x="14488" y="110914"/>
                  <a:pt x="9095" y="105033"/>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46" name="Google Shape;146;g16bc561b5b0_0_134"/>
          <p:cNvSpPr/>
          <p:nvPr/>
        </p:nvSpPr>
        <p:spPr>
          <a:xfrm rot="10083246">
            <a:off x="-1194292" y="-737706"/>
            <a:ext cx="5110331" cy="3530119"/>
          </a:xfrm>
          <a:custGeom>
            <a:avLst/>
            <a:gdLst/>
            <a:ahLst/>
            <a:cxnLst/>
            <a:rect l="l" t="t" r="r" b="b"/>
            <a:pathLst>
              <a:path w="121270" h="83771" extrusionOk="0">
                <a:moveTo>
                  <a:pt x="101100" y="55618"/>
                </a:moveTo>
                <a:cubicBezTo>
                  <a:pt x="101569" y="55020"/>
                  <a:pt x="102032" y="54410"/>
                  <a:pt x="102481" y="53799"/>
                </a:cubicBezTo>
                <a:cubicBezTo>
                  <a:pt x="112123" y="40616"/>
                  <a:pt x="121269" y="19470"/>
                  <a:pt x="108170" y="5908"/>
                </a:cubicBezTo>
                <a:cubicBezTo>
                  <a:pt x="104635" y="2244"/>
                  <a:pt x="98708" y="1"/>
                  <a:pt x="93470" y="1698"/>
                </a:cubicBezTo>
                <a:cubicBezTo>
                  <a:pt x="85718" y="4204"/>
                  <a:pt x="82203" y="11313"/>
                  <a:pt x="76495" y="16243"/>
                </a:cubicBezTo>
                <a:cubicBezTo>
                  <a:pt x="65086" y="26097"/>
                  <a:pt x="50322" y="17612"/>
                  <a:pt x="37338" y="22452"/>
                </a:cubicBezTo>
                <a:cubicBezTo>
                  <a:pt x="26880" y="26347"/>
                  <a:pt x="31450" y="36741"/>
                  <a:pt x="26887" y="43624"/>
                </a:cubicBezTo>
                <a:cubicBezTo>
                  <a:pt x="21571" y="51633"/>
                  <a:pt x="7694" y="47545"/>
                  <a:pt x="2141" y="55168"/>
                </a:cubicBezTo>
                <a:cubicBezTo>
                  <a:pt x="0" y="58106"/>
                  <a:pt x="2160" y="61879"/>
                  <a:pt x="4609" y="64488"/>
                </a:cubicBezTo>
                <a:cubicBezTo>
                  <a:pt x="17516" y="78275"/>
                  <a:pt x="39703" y="83771"/>
                  <a:pt x="59700" y="80435"/>
                </a:cubicBezTo>
                <a:cubicBezTo>
                  <a:pt x="76488" y="77633"/>
                  <a:pt x="91285" y="68094"/>
                  <a:pt x="101100" y="55618"/>
                </a:cubicBezTo>
                <a:close/>
              </a:path>
            </a:pathLst>
          </a:custGeom>
          <a:noFill/>
          <a:ln w="12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47" name="Google Shape;147;g16bc561b5b0_0_134"/>
          <p:cNvSpPr/>
          <p:nvPr/>
        </p:nvSpPr>
        <p:spPr>
          <a:xfrm>
            <a:off x="10253633" y="-167943"/>
            <a:ext cx="1470487" cy="1340423"/>
          </a:xfrm>
          <a:custGeom>
            <a:avLst/>
            <a:gdLst/>
            <a:ahLst/>
            <a:cxnLst/>
            <a:rect l="l" t="t" r="r" b="b"/>
            <a:pathLst>
              <a:path w="26354" h="24023" extrusionOk="0">
                <a:moveTo>
                  <a:pt x="11235" y="0"/>
                </a:moveTo>
                <a:cubicBezTo>
                  <a:pt x="9867" y="0"/>
                  <a:pt x="8467" y="285"/>
                  <a:pt x="7041" y="949"/>
                </a:cubicBezTo>
                <a:cubicBezTo>
                  <a:pt x="2047" y="3384"/>
                  <a:pt x="0" y="9525"/>
                  <a:pt x="1279" y="14898"/>
                </a:cubicBezTo>
                <a:cubicBezTo>
                  <a:pt x="2794" y="20655"/>
                  <a:pt x="8677" y="24022"/>
                  <a:pt x="14288" y="24022"/>
                </a:cubicBezTo>
                <a:cubicBezTo>
                  <a:pt x="18650" y="24022"/>
                  <a:pt x="22847" y="21987"/>
                  <a:pt x="24695" y="17456"/>
                </a:cubicBezTo>
                <a:cubicBezTo>
                  <a:pt x="25719" y="14898"/>
                  <a:pt x="26353" y="11572"/>
                  <a:pt x="25330" y="8880"/>
                </a:cubicBezTo>
                <a:cubicBezTo>
                  <a:pt x="24440" y="6322"/>
                  <a:pt x="22393" y="4786"/>
                  <a:pt x="20213" y="3384"/>
                </a:cubicBezTo>
                <a:lnTo>
                  <a:pt x="20213" y="3384"/>
                </a:lnTo>
                <a:lnTo>
                  <a:pt x="22004" y="4786"/>
                </a:lnTo>
                <a:cubicBezTo>
                  <a:pt x="18782" y="2323"/>
                  <a:pt x="15140" y="0"/>
                  <a:pt x="11235"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48" name="Google Shape;148;g16bc561b5b0_0_134"/>
          <p:cNvSpPr/>
          <p:nvPr/>
        </p:nvSpPr>
        <p:spPr>
          <a:xfrm rot="9499793" flipH="1">
            <a:off x="6398766" y="4990477"/>
            <a:ext cx="8384849" cy="5609255"/>
          </a:xfrm>
          <a:custGeom>
            <a:avLst/>
            <a:gdLst/>
            <a:ahLst/>
            <a:cxnLst/>
            <a:rect l="l" t="t" r="r" b="b"/>
            <a:pathLst>
              <a:path w="198985" h="133116" extrusionOk="0">
                <a:moveTo>
                  <a:pt x="7508" y="44717"/>
                </a:moveTo>
                <a:cubicBezTo>
                  <a:pt x="1684" y="54358"/>
                  <a:pt x="0" y="67515"/>
                  <a:pt x="6723" y="76546"/>
                </a:cubicBezTo>
                <a:cubicBezTo>
                  <a:pt x="16937" y="90269"/>
                  <a:pt x="39298" y="87319"/>
                  <a:pt x="52140" y="98618"/>
                </a:cubicBezTo>
                <a:cubicBezTo>
                  <a:pt x="62624" y="107835"/>
                  <a:pt x="60843" y="124116"/>
                  <a:pt x="74708" y="130068"/>
                </a:cubicBezTo>
                <a:cubicBezTo>
                  <a:pt x="81810" y="133115"/>
                  <a:pt x="90455" y="132209"/>
                  <a:pt x="96773" y="127761"/>
                </a:cubicBezTo>
                <a:cubicBezTo>
                  <a:pt x="101646" y="124329"/>
                  <a:pt x="104956" y="119174"/>
                  <a:pt x="108896" y="114700"/>
                </a:cubicBezTo>
                <a:cubicBezTo>
                  <a:pt x="118197" y="104127"/>
                  <a:pt x="131521" y="97191"/>
                  <a:pt x="145507" y="95649"/>
                </a:cubicBezTo>
                <a:cubicBezTo>
                  <a:pt x="152372" y="94890"/>
                  <a:pt x="159371" y="95372"/>
                  <a:pt x="166140" y="94003"/>
                </a:cubicBezTo>
                <a:cubicBezTo>
                  <a:pt x="177144" y="91779"/>
                  <a:pt x="187004" y="84446"/>
                  <a:pt x="192300" y="74541"/>
                </a:cubicBezTo>
                <a:cubicBezTo>
                  <a:pt x="198985" y="62058"/>
                  <a:pt x="198772" y="34934"/>
                  <a:pt x="187993" y="24348"/>
                </a:cubicBezTo>
                <a:cubicBezTo>
                  <a:pt x="182427" y="18885"/>
                  <a:pt x="174785" y="16153"/>
                  <a:pt x="167322" y="13865"/>
                </a:cubicBezTo>
                <a:cubicBezTo>
                  <a:pt x="136798" y="4513"/>
                  <a:pt x="103754" y="0"/>
                  <a:pt x="72992" y="8575"/>
                </a:cubicBezTo>
                <a:cubicBezTo>
                  <a:pt x="60792" y="11975"/>
                  <a:pt x="46092" y="14540"/>
                  <a:pt x="34503" y="19129"/>
                </a:cubicBezTo>
                <a:cubicBezTo>
                  <a:pt x="24258" y="23185"/>
                  <a:pt x="13093" y="35481"/>
                  <a:pt x="7508" y="44717"/>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49" name="Google Shape;149;g16bc561b5b0_0_134"/>
          <p:cNvSpPr/>
          <p:nvPr/>
        </p:nvSpPr>
        <p:spPr>
          <a:xfrm rot="8613301">
            <a:off x="8249624" y="5280928"/>
            <a:ext cx="4683291" cy="3569018"/>
          </a:xfrm>
          <a:custGeom>
            <a:avLst/>
            <a:gdLst/>
            <a:ahLst/>
            <a:cxnLst/>
            <a:rect l="l" t="t" r="r" b="b"/>
            <a:pathLst>
              <a:path w="111140" h="84697" extrusionOk="0">
                <a:moveTo>
                  <a:pt x="46761" y="1119"/>
                </a:moveTo>
                <a:cubicBezTo>
                  <a:pt x="46003" y="1048"/>
                  <a:pt x="45238" y="990"/>
                  <a:pt x="44480" y="952"/>
                </a:cubicBezTo>
                <a:cubicBezTo>
                  <a:pt x="28179" y="0"/>
                  <a:pt x="5452" y="3786"/>
                  <a:pt x="1158" y="22150"/>
                </a:cubicBezTo>
                <a:cubicBezTo>
                  <a:pt x="1" y="27112"/>
                  <a:pt x="1331" y="33301"/>
                  <a:pt x="5606" y="36785"/>
                </a:cubicBezTo>
                <a:cubicBezTo>
                  <a:pt x="11911" y="41934"/>
                  <a:pt x="19791" y="41034"/>
                  <a:pt x="27029" y="43155"/>
                </a:cubicBezTo>
                <a:cubicBezTo>
                  <a:pt x="41504" y="47391"/>
                  <a:pt x="42378" y="64391"/>
                  <a:pt x="53491" y="72677"/>
                </a:cubicBezTo>
                <a:cubicBezTo>
                  <a:pt x="62438" y="79348"/>
                  <a:pt x="68686" y="69868"/>
                  <a:pt x="76945" y="69971"/>
                </a:cubicBezTo>
                <a:cubicBezTo>
                  <a:pt x="86561" y="70093"/>
                  <a:pt x="90649" y="83963"/>
                  <a:pt x="100065" y="84490"/>
                </a:cubicBezTo>
                <a:cubicBezTo>
                  <a:pt x="103697" y="84696"/>
                  <a:pt x="105689" y="80840"/>
                  <a:pt x="106557" y="77362"/>
                </a:cubicBezTo>
                <a:cubicBezTo>
                  <a:pt x="111140" y="59037"/>
                  <a:pt x="103716" y="37421"/>
                  <a:pt x="90064" y="22432"/>
                </a:cubicBezTo>
                <a:cubicBezTo>
                  <a:pt x="78604" y="9854"/>
                  <a:pt x="62560" y="2597"/>
                  <a:pt x="46761" y="1119"/>
                </a:cubicBezTo>
                <a:close/>
              </a:path>
            </a:pathLst>
          </a:custGeom>
          <a:noFill/>
          <a:ln w="12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3">
  <p:cSld name="SECTION_HEADER_1_1">
    <p:spTree>
      <p:nvGrpSpPr>
        <p:cNvPr id="1" name="Shape 150"/>
        <p:cNvGrpSpPr/>
        <p:nvPr/>
      </p:nvGrpSpPr>
      <p:grpSpPr>
        <a:xfrm>
          <a:off x="0" y="0"/>
          <a:ext cx="0" cy="0"/>
          <a:chOff x="0" y="0"/>
          <a:chExt cx="0" cy="0"/>
        </a:xfrm>
      </p:grpSpPr>
      <p:sp>
        <p:nvSpPr>
          <p:cNvPr id="151" name="Google Shape;151;g16bc561b5b0_0_141"/>
          <p:cNvSpPr txBox="1">
            <a:spLocks noGrp="1"/>
          </p:cNvSpPr>
          <p:nvPr>
            <p:ph type="title"/>
          </p:nvPr>
        </p:nvSpPr>
        <p:spPr>
          <a:xfrm>
            <a:off x="8397000" y="1801867"/>
            <a:ext cx="2844300" cy="1122300"/>
          </a:xfrm>
          <a:prstGeom prst="rect">
            <a:avLst/>
          </a:prstGeom>
          <a:noFill/>
          <a:ln>
            <a:noFill/>
          </a:ln>
        </p:spPr>
        <p:txBody>
          <a:bodyPr spcFirstLastPara="1" wrap="square" lIns="121900" tIns="121900" rIns="121900" bIns="121900" anchor="ctr" anchorCtr="0">
            <a:noAutofit/>
          </a:bodyPr>
          <a:lstStyle>
            <a:lvl1pPr lvl="0" algn="r">
              <a:lnSpc>
                <a:spcPct val="100000"/>
              </a:lnSpc>
              <a:spcBef>
                <a:spcPts val="0"/>
              </a:spcBef>
              <a:spcAft>
                <a:spcPts val="0"/>
              </a:spcAft>
              <a:buSzPts val="4800"/>
              <a:buNone/>
              <a:defRPr sz="12000" b="1">
                <a:solidFill>
                  <a:schemeClr val="accent2"/>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152" name="Google Shape;152;g16bc561b5b0_0_141"/>
          <p:cNvSpPr txBox="1">
            <a:spLocks noGrp="1"/>
          </p:cNvSpPr>
          <p:nvPr>
            <p:ph type="title" idx="2"/>
          </p:nvPr>
        </p:nvSpPr>
        <p:spPr>
          <a:xfrm>
            <a:off x="956167" y="3009733"/>
            <a:ext cx="10285200" cy="1121100"/>
          </a:xfrm>
          <a:prstGeom prst="rect">
            <a:avLst/>
          </a:prstGeom>
          <a:noFill/>
          <a:ln>
            <a:noFill/>
          </a:ln>
        </p:spPr>
        <p:txBody>
          <a:bodyPr spcFirstLastPara="1" wrap="square" lIns="121900" tIns="121900" rIns="121900" bIns="121900" anchor="ctr" anchorCtr="0">
            <a:noAutofit/>
          </a:bodyPr>
          <a:lstStyle>
            <a:lvl1pPr lvl="0" algn="r">
              <a:lnSpc>
                <a:spcPct val="100000"/>
              </a:lnSpc>
              <a:spcBef>
                <a:spcPts val="0"/>
              </a:spcBef>
              <a:spcAft>
                <a:spcPts val="0"/>
              </a:spcAft>
              <a:buSzPts val="4000"/>
              <a:buNone/>
              <a:defRPr sz="7200" b="1"/>
            </a:lvl1pPr>
            <a:lvl2pPr lvl="1" algn="l">
              <a:lnSpc>
                <a:spcPct val="100000"/>
              </a:lnSpc>
              <a:spcBef>
                <a:spcPts val="0"/>
              </a:spcBef>
              <a:spcAft>
                <a:spcPts val="0"/>
              </a:spcAft>
              <a:buSzPts val="3700"/>
              <a:buNone/>
              <a:defRPr>
                <a:latin typeface="Libre Franklin"/>
                <a:ea typeface="Libre Franklin"/>
                <a:cs typeface="Libre Franklin"/>
                <a:sym typeface="Libre Franklin"/>
              </a:defRPr>
            </a:lvl2pPr>
            <a:lvl3pPr lvl="2" algn="l">
              <a:lnSpc>
                <a:spcPct val="100000"/>
              </a:lnSpc>
              <a:spcBef>
                <a:spcPts val="0"/>
              </a:spcBef>
              <a:spcAft>
                <a:spcPts val="0"/>
              </a:spcAft>
              <a:buSzPts val="3700"/>
              <a:buNone/>
              <a:defRPr>
                <a:latin typeface="Libre Franklin"/>
                <a:ea typeface="Libre Franklin"/>
                <a:cs typeface="Libre Franklin"/>
                <a:sym typeface="Libre Franklin"/>
              </a:defRPr>
            </a:lvl3pPr>
            <a:lvl4pPr lvl="3" algn="l">
              <a:lnSpc>
                <a:spcPct val="100000"/>
              </a:lnSpc>
              <a:spcBef>
                <a:spcPts val="0"/>
              </a:spcBef>
              <a:spcAft>
                <a:spcPts val="0"/>
              </a:spcAft>
              <a:buSzPts val="3700"/>
              <a:buNone/>
              <a:defRPr>
                <a:latin typeface="Libre Franklin"/>
                <a:ea typeface="Libre Franklin"/>
                <a:cs typeface="Libre Franklin"/>
                <a:sym typeface="Libre Franklin"/>
              </a:defRPr>
            </a:lvl4pPr>
            <a:lvl5pPr lvl="4" algn="l">
              <a:lnSpc>
                <a:spcPct val="100000"/>
              </a:lnSpc>
              <a:spcBef>
                <a:spcPts val="0"/>
              </a:spcBef>
              <a:spcAft>
                <a:spcPts val="0"/>
              </a:spcAft>
              <a:buSzPts val="3700"/>
              <a:buNone/>
              <a:defRPr>
                <a:latin typeface="Libre Franklin"/>
                <a:ea typeface="Libre Franklin"/>
                <a:cs typeface="Libre Franklin"/>
                <a:sym typeface="Libre Franklin"/>
              </a:defRPr>
            </a:lvl5pPr>
            <a:lvl6pPr lvl="5" algn="l">
              <a:lnSpc>
                <a:spcPct val="100000"/>
              </a:lnSpc>
              <a:spcBef>
                <a:spcPts val="0"/>
              </a:spcBef>
              <a:spcAft>
                <a:spcPts val="0"/>
              </a:spcAft>
              <a:buSzPts val="3700"/>
              <a:buNone/>
              <a:defRPr>
                <a:latin typeface="Libre Franklin"/>
                <a:ea typeface="Libre Franklin"/>
                <a:cs typeface="Libre Franklin"/>
                <a:sym typeface="Libre Franklin"/>
              </a:defRPr>
            </a:lvl6pPr>
            <a:lvl7pPr lvl="6" algn="l">
              <a:lnSpc>
                <a:spcPct val="100000"/>
              </a:lnSpc>
              <a:spcBef>
                <a:spcPts val="0"/>
              </a:spcBef>
              <a:spcAft>
                <a:spcPts val="0"/>
              </a:spcAft>
              <a:buSzPts val="3700"/>
              <a:buNone/>
              <a:defRPr>
                <a:latin typeface="Libre Franklin"/>
                <a:ea typeface="Libre Franklin"/>
                <a:cs typeface="Libre Franklin"/>
                <a:sym typeface="Libre Franklin"/>
              </a:defRPr>
            </a:lvl7pPr>
            <a:lvl8pPr lvl="7" algn="l">
              <a:lnSpc>
                <a:spcPct val="100000"/>
              </a:lnSpc>
              <a:spcBef>
                <a:spcPts val="0"/>
              </a:spcBef>
              <a:spcAft>
                <a:spcPts val="0"/>
              </a:spcAft>
              <a:buSzPts val="3700"/>
              <a:buNone/>
              <a:defRPr>
                <a:latin typeface="Libre Franklin"/>
                <a:ea typeface="Libre Franklin"/>
                <a:cs typeface="Libre Franklin"/>
                <a:sym typeface="Libre Franklin"/>
              </a:defRPr>
            </a:lvl8pPr>
            <a:lvl9pPr lvl="8" algn="l">
              <a:lnSpc>
                <a:spcPct val="100000"/>
              </a:lnSpc>
              <a:spcBef>
                <a:spcPts val="0"/>
              </a:spcBef>
              <a:spcAft>
                <a:spcPts val="0"/>
              </a:spcAft>
              <a:buSzPts val="3700"/>
              <a:buNone/>
              <a:defRPr>
                <a:latin typeface="Libre Franklin"/>
                <a:ea typeface="Libre Franklin"/>
                <a:cs typeface="Libre Franklin"/>
                <a:sym typeface="Libre Franklin"/>
              </a:defRPr>
            </a:lvl9pPr>
          </a:lstStyle>
          <a:p>
            <a:endParaRPr/>
          </a:p>
        </p:txBody>
      </p:sp>
      <p:sp>
        <p:nvSpPr>
          <p:cNvPr id="153" name="Google Shape;153;g16bc561b5b0_0_141"/>
          <p:cNvSpPr txBox="1">
            <a:spLocks noGrp="1"/>
          </p:cNvSpPr>
          <p:nvPr>
            <p:ph type="subTitle" idx="1"/>
          </p:nvPr>
        </p:nvSpPr>
        <p:spPr>
          <a:xfrm>
            <a:off x="2996200" y="4114800"/>
            <a:ext cx="8245200" cy="807600"/>
          </a:xfrm>
          <a:prstGeom prst="rect">
            <a:avLst/>
          </a:prstGeom>
          <a:noFill/>
          <a:ln>
            <a:noFill/>
          </a:ln>
        </p:spPr>
        <p:txBody>
          <a:bodyPr spcFirstLastPara="1" wrap="square" lIns="121900" tIns="121900" rIns="121900" bIns="121900" anchor="ctr" anchorCtr="0">
            <a:noAutofit/>
          </a:bodyPr>
          <a:lstStyle>
            <a:lvl1pPr lvl="0" algn="r">
              <a:lnSpc>
                <a:spcPct val="100000"/>
              </a:lnSpc>
              <a:spcBef>
                <a:spcPts val="0"/>
              </a:spcBef>
              <a:spcAft>
                <a:spcPts val="0"/>
              </a:spcAft>
              <a:buSzPts val="2400"/>
              <a:buNone/>
              <a:defRPr>
                <a:latin typeface="Karla"/>
                <a:ea typeface="Karla"/>
                <a:cs typeface="Karla"/>
                <a:sym typeface="Karla"/>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154" name="Google Shape;154;g16bc561b5b0_0_141"/>
          <p:cNvSpPr/>
          <p:nvPr/>
        </p:nvSpPr>
        <p:spPr>
          <a:xfrm rot="9889305" flipH="1">
            <a:off x="-2031228" y="-4277684"/>
            <a:ext cx="10184919" cy="5682939"/>
          </a:xfrm>
          <a:custGeom>
            <a:avLst/>
            <a:gdLst/>
            <a:ahLst/>
            <a:cxnLst/>
            <a:rect l="l" t="t" r="r" b="b"/>
            <a:pathLst>
              <a:path w="153498" h="134857" extrusionOk="0">
                <a:moveTo>
                  <a:pt x="145572" y="56653"/>
                </a:moveTo>
                <a:cubicBezTo>
                  <a:pt x="143895" y="52989"/>
                  <a:pt x="142326" y="49197"/>
                  <a:pt x="141542" y="45083"/>
                </a:cubicBezTo>
                <a:cubicBezTo>
                  <a:pt x="139029" y="31920"/>
                  <a:pt x="141909" y="15979"/>
                  <a:pt x="130133" y="6544"/>
                </a:cubicBezTo>
                <a:cubicBezTo>
                  <a:pt x="124657" y="2160"/>
                  <a:pt x="117445" y="0"/>
                  <a:pt x="110465" y="656"/>
                </a:cubicBezTo>
                <a:cubicBezTo>
                  <a:pt x="103633" y="1305"/>
                  <a:pt x="97173" y="4564"/>
                  <a:pt x="90270" y="4609"/>
                </a:cubicBezTo>
                <a:cubicBezTo>
                  <a:pt x="82563" y="4667"/>
                  <a:pt x="75248" y="900"/>
                  <a:pt x="67484" y="765"/>
                </a:cubicBezTo>
                <a:cubicBezTo>
                  <a:pt x="56300" y="579"/>
                  <a:pt x="45174" y="6499"/>
                  <a:pt x="39556" y="16256"/>
                </a:cubicBezTo>
                <a:cubicBezTo>
                  <a:pt x="36484" y="21591"/>
                  <a:pt x="35661" y="28352"/>
                  <a:pt x="31592" y="33102"/>
                </a:cubicBezTo>
                <a:cubicBezTo>
                  <a:pt x="27376" y="38026"/>
                  <a:pt x="20261" y="40288"/>
                  <a:pt x="15305" y="44691"/>
                </a:cubicBezTo>
                <a:cubicBezTo>
                  <a:pt x="4430" y="54371"/>
                  <a:pt x="1" y="70948"/>
                  <a:pt x="10073" y="82858"/>
                </a:cubicBezTo>
                <a:cubicBezTo>
                  <a:pt x="15440" y="89202"/>
                  <a:pt x="23622" y="92731"/>
                  <a:pt x="28417" y="99589"/>
                </a:cubicBezTo>
                <a:cubicBezTo>
                  <a:pt x="32242" y="105052"/>
                  <a:pt x="32312" y="112155"/>
                  <a:pt x="35005" y="118158"/>
                </a:cubicBezTo>
                <a:cubicBezTo>
                  <a:pt x="42481" y="134857"/>
                  <a:pt x="67831" y="134105"/>
                  <a:pt x="81875" y="127324"/>
                </a:cubicBezTo>
                <a:cubicBezTo>
                  <a:pt x="86426" y="125132"/>
                  <a:pt x="89704" y="122992"/>
                  <a:pt x="94955" y="123088"/>
                </a:cubicBezTo>
                <a:cubicBezTo>
                  <a:pt x="100046" y="123178"/>
                  <a:pt x="104918" y="125100"/>
                  <a:pt x="110034" y="125010"/>
                </a:cubicBezTo>
                <a:cubicBezTo>
                  <a:pt x="120556" y="124823"/>
                  <a:pt x="122986" y="116384"/>
                  <a:pt x="126855" y="108157"/>
                </a:cubicBezTo>
                <a:cubicBezTo>
                  <a:pt x="131837" y="97577"/>
                  <a:pt x="144981" y="95404"/>
                  <a:pt x="149525" y="84908"/>
                </a:cubicBezTo>
                <a:cubicBezTo>
                  <a:pt x="153498" y="75723"/>
                  <a:pt x="149461" y="65137"/>
                  <a:pt x="145572" y="56653"/>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55" name="Google Shape;155;g16bc561b5b0_0_141"/>
          <p:cNvSpPr/>
          <p:nvPr/>
        </p:nvSpPr>
        <p:spPr>
          <a:xfrm flipH="1">
            <a:off x="10159566" y="5782977"/>
            <a:ext cx="2764131" cy="2135234"/>
          </a:xfrm>
          <a:custGeom>
            <a:avLst/>
            <a:gdLst/>
            <a:ahLst/>
            <a:cxnLst/>
            <a:rect l="l" t="t" r="r" b="b"/>
            <a:pathLst>
              <a:path w="65594" h="50670" extrusionOk="0">
                <a:moveTo>
                  <a:pt x="18544" y="2296"/>
                </a:moveTo>
                <a:cubicBezTo>
                  <a:pt x="22696" y="258"/>
                  <a:pt x="27690" y="1"/>
                  <a:pt x="32022" y="1608"/>
                </a:cubicBezTo>
                <a:cubicBezTo>
                  <a:pt x="36361" y="3215"/>
                  <a:pt x="39986" y="6653"/>
                  <a:pt x="41818" y="10909"/>
                </a:cubicBezTo>
                <a:cubicBezTo>
                  <a:pt x="43225" y="14174"/>
                  <a:pt x="43894" y="18223"/>
                  <a:pt x="46992" y="19959"/>
                </a:cubicBezTo>
                <a:cubicBezTo>
                  <a:pt x="50964" y="22182"/>
                  <a:pt x="56550" y="19084"/>
                  <a:pt x="60278" y="21694"/>
                </a:cubicBezTo>
                <a:cubicBezTo>
                  <a:pt x="61428" y="22497"/>
                  <a:pt x="62193" y="23731"/>
                  <a:pt x="62817" y="24985"/>
                </a:cubicBezTo>
                <a:cubicBezTo>
                  <a:pt x="64790" y="28983"/>
                  <a:pt x="65593" y="33456"/>
                  <a:pt x="65131" y="37885"/>
                </a:cubicBezTo>
                <a:cubicBezTo>
                  <a:pt x="64886" y="40199"/>
                  <a:pt x="64256" y="42545"/>
                  <a:pt x="62797" y="44357"/>
                </a:cubicBezTo>
                <a:cubicBezTo>
                  <a:pt x="60927" y="46671"/>
                  <a:pt x="57957" y="47783"/>
                  <a:pt x="55071" y="48535"/>
                </a:cubicBezTo>
                <a:cubicBezTo>
                  <a:pt x="47301" y="50560"/>
                  <a:pt x="38938" y="50669"/>
                  <a:pt x="31315" y="48150"/>
                </a:cubicBezTo>
                <a:cubicBezTo>
                  <a:pt x="26848" y="46671"/>
                  <a:pt x="22709" y="44338"/>
                  <a:pt x="18749" y="41793"/>
                </a:cubicBezTo>
                <a:cubicBezTo>
                  <a:pt x="15555" y="39743"/>
                  <a:pt x="12437" y="37525"/>
                  <a:pt x="9847" y="34761"/>
                </a:cubicBezTo>
                <a:cubicBezTo>
                  <a:pt x="5907" y="30558"/>
                  <a:pt x="0" y="20608"/>
                  <a:pt x="2642" y="14547"/>
                </a:cubicBezTo>
                <a:cubicBezTo>
                  <a:pt x="3670" y="12188"/>
                  <a:pt x="6550" y="11108"/>
                  <a:pt x="8517" y="9681"/>
                </a:cubicBezTo>
                <a:cubicBezTo>
                  <a:pt x="11878" y="7245"/>
                  <a:pt x="14777" y="4140"/>
                  <a:pt x="18544" y="2296"/>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56" name="Google Shape;156;g16bc561b5b0_0_141"/>
          <p:cNvSpPr/>
          <p:nvPr/>
        </p:nvSpPr>
        <p:spPr>
          <a:xfrm rot="6957015" flipH="1">
            <a:off x="7792576" y="6848045"/>
            <a:ext cx="3987175" cy="2269497"/>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57" name="Google Shape;157;g16bc561b5b0_0_141"/>
          <p:cNvSpPr/>
          <p:nvPr/>
        </p:nvSpPr>
        <p:spPr>
          <a:xfrm rot="7852603" flipH="1">
            <a:off x="-417883" y="-2114673"/>
            <a:ext cx="5110257" cy="3530068"/>
          </a:xfrm>
          <a:custGeom>
            <a:avLst/>
            <a:gdLst/>
            <a:ahLst/>
            <a:cxnLst/>
            <a:rect l="l" t="t" r="r" b="b"/>
            <a:pathLst>
              <a:path w="121270" h="83771" extrusionOk="0">
                <a:moveTo>
                  <a:pt x="101100" y="55618"/>
                </a:moveTo>
                <a:cubicBezTo>
                  <a:pt x="101569" y="55020"/>
                  <a:pt x="102032" y="54410"/>
                  <a:pt x="102481" y="53799"/>
                </a:cubicBezTo>
                <a:cubicBezTo>
                  <a:pt x="112123" y="40616"/>
                  <a:pt x="121269" y="19470"/>
                  <a:pt x="108170" y="5908"/>
                </a:cubicBezTo>
                <a:cubicBezTo>
                  <a:pt x="104635" y="2244"/>
                  <a:pt x="98708" y="1"/>
                  <a:pt x="93470" y="1698"/>
                </a:cubicBezTo>
                <a:cubicBezTo>
                  <a:pt x="85718" y="4204"/>
                  <a:pt x="82203" y="11313"/>
                  <a:pt x="76495" y="16243"/>
                </a:cubicBezTo>
                <a:cubicBezTo>
                  <a:pt x="65086" y="26097"/>
                  <a:pt x="50322" y="17612"/>
                  <a:pt x="37338" y="22452"/>
                </a:cubicBezTo>
                <a:cubicBezTo>
                  <a:pt x="26880" y="26347"/>
                  <a:pt x="31450" y="36741"/>
                  <a:pt x="26887" y="43624"/>
                </a:cubicBezTo>
                <a:cubicBezTo>
                  <a:pt x="21571" y="51633"/>
                  <a:pt x="7694" y="47545"/>
                  <a:pt x="2141" y="55168"/>
                </a:cubicBezTo>
                <a:cubicBezTo>
                  <a:pt x="0" y="58106"/>
                  <a:pt x="2160" y="61879"/>
                  <a:pt x="4609" y="64488"/>
                </a:cubicBezTo>
                <a:cubicBezTo>
                  <a:pt x="17516" y="78275"/>
                  <a:pt x="39703" y="83771"/>
                  <a:pt x="59700" y="80435"/>
                </a:cubicBezTo>
                <a:cubicBezTo>
                  <a:pt x="76488" y="77633"/>
                  <a:pt x="91285" y="68094"/>
                  <a:pt x="101100" y="55618"/>
                </a:cubicBezTo>
                <a:close/>
              </a:path>
            </a:pathLst>
          </a:cu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58" name="Google Shape;158;g16bc561b5b0_0_141"/>
          <p:cNvSpPr/>
          <p:nvPr/>
        </p:nvSpPr>
        <p:spPr>
          <a:xfrm rot="-5400161">
            <a:off x="121005" y="2992237"/>
            <a:ext cx="3762502" cy="7640400"/>
          </a:xfrm>
          <a:custGeom>
            <a:avLst/>
            <a:gdLst/>
            <a:ahLst/>
            <a:cxnLst/>
            <a:rect l="l" t="t" r="r" b="b"/>
            <a:pathLst>
              <a:path w="70337" h="65180" extrusionOk="0">
                <a:moveTo>
                  <a:pt x="35808" y="1"/>
                </a:moveTo>
                <a:cubicBezTo>
                  <a:pt x="32964" y="1"/>
                  <a:pt x="30129" y="285"/>
                  <a:pt x="27352" y="892"/>
                </a:cubicBezTo>
                <a:cubicBezTo>
                  <a:pt x="21724" y="1915"/>
                  <a:pt x="16095" y="4474"/>
                  <a:pt x="11745" y="8568"/>
                </a:cubicBezTo>
                <a:cubicBezTo>
                  <a:pt x="6391" y="13435"/>
                  <a:pt x="3815" y="20617"/>
                  <a:pt x="1374" y="27472"/>
                </a:cubicBezTo>
                <a:lnTo>
                  <a:pt x="1374" y="27472"/>
                </a:lnTo>
                <a:cubicBezTo>
                  <a:pt x="1493" y="26887"/>
                  <a:pt x="1624" y="26300"/>
                  <a:pt x="1767" y="25710"/>
                </a:cubicBezTo>
                <a:lnTo>
                  <a:pt x="1767" y="25710"/>
                </a:lnTo>
                <a:lnTo>
                  <a:pt x="999" y="28524"/>
                </a:lnTo>
                <a:cubicBezTo>
                  <a:pt x="1124" y="28174"/>
                  <a:pt x="1249" y="27824"/>
                  <a:pt x="1374" y="27472"/>
                </a:cubicBezTo>
                <a:lnTo>
                  <a:pt x="1374" y="27472"/>
                </a:lnTo>
                <a:cubicBezTo>
                  <a:pt x="0" y="34229"/>
                  <a:pt x="281" y="40587"/>
                  <a:pt x="3814" y="46946"/>
                </a:cubicBezTo>
                <a:cubicBezTo>
                  <a:pt x="7140" y="53086"/>
                  <a:pt x="12257" y="59482"/>
                  <a:pt x="18397" y="63064"/>
                </a:cubicBezTo>
                <a:cubicBezTo>
                  <a:pt x="21085" y="64530"/>
                  <a:pt x="24064" y="65180"/>
                  <a:pt x="27083" y="65180"/>
                </a:cubicBezTo>
                <a:cubicBezTo>
                  <a:pt x="30389" y="65180"/>
                  <a:pt x="33744" y="64401"/>
                  <a:pt x="36819" y="63064"/>
                </a:cubicBezTo>
                <a:cubicBezTo>
                  <a:pt x="43471" y="60250"/>
                  <a:pt x="47565" y="54621"/>
                  <a:pt x="49356" y="47713"/>
                </a:cubicBezTo>
                <a:cubicBezTo>
                  <a:pt x="50124" y="44643"/>
                  <a:pt x="50379" y="41829"/>
                  <a:pt x="51659" y="39014"/>
                </a:cubicBezTo>
                <a:cubicBezTo>
                  <a:pt x="52682" y="36200"/>
                  <a:pt x="54473" y="34153"/>
                  <a:pt x="56776" y="32362"/>
                </a:cubicBezTo>
                <a:cubicBezTo>
                  <a:pt x="61381" y="29036"/>
                  <a:pt x="69824" y="25710"/>
                  <a:pt x="70080" y="18802"/>
                </a:cubicBezTo>
                <a:cubicBezTo>
                  <a:pt x="70336" y="10358"/>
                  <a:pt x="58567" y="5241"/>
                  <a:pt x="52170" y="2939"/>
                </a:cubicBezTo>
                <a:cubicBezTo>
                  <a:pt x="46928" y="1079"/>
                  <a:pt x="41351" y="1"/>
                  <a:pt x="35808"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59" name="Google Shape;159;g16bc561b5b0_0_141"/>
          <p:cNvSpPr/>
          <p:nvPr/>
        </p:nvSpPr>
        <p:spPr>
          <a:xfrm rot="2504893">
            <a:off x="236411" y="4323452"/>
            <a:ext cx="5975092" cy="4647954"/>
          </a:xfrm>
          <a:custGeom>
            <a:avLst/>
            <a:gdLst/>
            <a:ahLst/>
            <a:cxnLst/>
            <a:rect l="l" t="t" r="r" b="b"/>
            <a:pathLst>
              <a:path w="121270" h="83771" extrusionOk="0">
                <a:moveTo>
                  <a:pt x="101100" y="55618"/>
                </a:moveTo>
                <a:cubicBezTo>
                  <a:pt x="101569" y="55020"/>
                  <a:pt x="102032" y="54410"/>
                  <a:pt x="102481" y="53799"/>
                </a:cubicBezTo>
                <a:cubicBezTo>
                  <a:pt x="112123" y="40616"/>
                  <a:pt x="121269" y="19470"/>
                  <a:pt x="108170" y="5908"/>
                </a:cubicBezTo>
                <a:cubicBezTo>
                  <a:pt x="104635" y="2244"/>
                  <a:pt x="98708" y="1"/>
                  <a:pt x="93470" y="1698"/>
                </a:cubicBezTo>
                <a:cubicBezTo>
                  <a:pt x="85718" y="4204"/>
                  <a:pt x="82203" y="11313"/>
                  <a:pt x="76495" y="16243"/>
                </a:cubicBezTo>
                <a:cubicBezTo>
                  <a:pt x="65086" y="26097"/>
                  <a:pt x="50322" y="17612"/>
                  <a:pt x="37338" y="22452"/>
                </a:cubicBezTo>
                <a:cubicBezTo>
                  <a:pt x="26880" y="26347"/>
                  <a:pt x="31450" y="36741"/>
                  <a:pt x="26887" y="43624"/>
                </a:cubicBezTo>
                <a:cubicBezTo>
                  <a:pt x="21571" y="51633"/>
                  <a:pt x="7694" y="47545"/>
                  <a:pt x="2141" y="55168"/>
                </a:cubicBezTo>
                <a:cubicBezTo>
                  <a:pt x="0" y="58106"/>
                  <a:pt x="2160" y="61879"/>
                  <a:pt x="4609" y="64488"/>
                </a:cubicBezTo>
                <a:cubicBezTo>
                  <a:pt x="17516" y="78275"/>
                  <a:pt x="39703" y="83771"/>
                  <a:pt x="59700" y="80435"/>
                </a:cubicBezTo>
                <a:cubicBezTo>
                  <a:pt x="76488" y="77633"/>
                  <a:pt x="91285" y="68094"/>
                  <a:pt x="101100" y="55618"/>
                </a:cubicBezTo>
                <a:close/>
              </a:path>
            </a:pathLst>
          </a:custGeom>
          <a:noFill/>
          <a:ln w="12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2_1">
    <p:spTree>
      <p:nvGrpSpPr>
        <p:cNvPr id="1" name="Shape 160"/>
        <p:cNvGrpSpPr/>
        <p:nvPr/>
      </p:nvGrpSpPr>
      <p:grpSpPr>
        <a:xfrm>
          <a:off x="0" y="0"/>
          <a:ext cx="0" cy="0"/>
          <a:chOff x="0" y="0"/>
          <a:chExt cx="0" cy="0"/>
        </a:xfrm>
      </p:grpSpPr>
      <p:sp>
        <p:nvSpPr>
          <p:cNvPr id="161" name="Google Shape;161;g16bc561b5b0_0_151"/>
          <p:cNvSpPr txBox="1">
            <a:spLocks noGrp="1"/>
          </p:cNvSpPr>
          <p:nvPr>
            <p:ph type="title"/>
          </p:nvPr>
        </p:nvSpPr>
        <p:spPr>
          <a:xfrm>
            <a:off x="2165933" y="2172184"/>
            <a:ext cx="3591900" cy="763500"/>
          </a:xfrm>
          <a:prstGeom prst="rect">
            <a:avLst/>
          </a:prstGeom>
          <a:noFill/>
          <a:ln>
            <a:noFill/>
          </a:ln>
        </p:spPr>
        <p:txBody>
          <a:bodyPr spcFirstLastPara="1" wrap="square" lIns="121900" tIns="121900" rIns="121900" bIns="121900" anchor="ctr" anchorCtr="0">
            <a:noAutofit/>
          </a:bodyPr>
          <a:lstStyle>
            <a:lvl1pPr lvl="0" algn="r">
              <a:lnSpc>
                <a:spcPct val="100000"/>
              </a:lnSpc>
              <a:spcBef>
                <a:spcPts val="0"/>
              </a:spcBef>
              <a:spcAft>
                <a:spcPts val="0"/>
              </a:spcAft>
              <a:buSzPts val="3200"/>
              <a:buNone/>
              <a:defRPr sz="2500" b="1"/>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162" name="Google Shape;162;g16bc561b5b0_0_151"/>
          <p:cNvSpPr txBox="1">
            <a:spLocks noGrp="1"/>
          </p:cNvSpPr>
          <p:nvPr>
            <p:ph type="subTitle" idx="1"/>
          </p:nvPr>
        </p:nvSpPr>
        <p:spPr>
          <a:xfrm>
            <a:off x="2165933" y="2907533"/>
            <a:ext cx="3591900" cy="860400"/>
          </a:xfrm>
          <a:prstGeom prst="rect">
            <a:avLst/>
          </a:prstGeom>
          <a:noFill/>
          <a:ln>
            <a:noFill/>
          </a:ln>
        </p:spPr>
        <p:txBody>
          <a:bodyPr spcFirstLastPara="1" wrap="square" lIns="121900" tIns="121900" rIns="121900" bIns="121900" anchor="t" anchorCtr="0">
            <a:noAutofit/>
          </a:bodyPr>
          <a:lstStyle>
            <a:lvl1pPr lvl="0" algn="r">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163" name="Google Shape;163;g16bc561b5b0_0_151"/>
          <p:cNvSpPr txBox="1">
            <a:spLocks noGrp="1"/>
          </p:cNvSpPr>
          <p:nvPr>
            <p:ph type="title" idx="2"/>
          </p:nvPr>
        </p:nvSpPr>
        <p:spPr>
          <a:xfrm>
            <a:off x="950967" y="719333"/>
            <a:ext cx="102900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64" name="Google Shape;164;g16bc561b5b0_0_151"/>
          <p:cNvSpPr txBox="1">
            <a:spLocks noGrp="1"/>
          </p:cNvSpPr>
          <p:nvPr>
            <p:ph type="title" idx="3"/>
          </p:nvPr>
        </p:nvSpPr>
        <p:spPr>
          <a:xfrm>
            <a:off x="6433853" y="2172184"/>
            <a:ext cx="3591900" cy="7635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3200"/>
              <a:buNone/>
              <a:defRPr sz="2500" b="1"/>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165" name="Google Shape;165;g16bc561b5b0_0_151"/>
          <p:cNvSpPr txBox="1">
            <a:spLocks noGrp="1"/>
          </p:cNvSpPr>
          <p:nvPr>
            <p:ph type="subTitle" idx="4"/>
          </p:nvPr>
        </p:nvSpPr>
        <p:spPr>
          <a:xfrm>
            <a:off x="6433867" y="2907533"/>
            <a:ext cx="3591900" cy="850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166" name="Google Shape;166;g16bc561b5b0_0_151"/>
          <p:cNvSpPr txBox="1">
            <a:spLocks noGrp="1"/>
          </p:cNvSpPr>
          <p:nvPr>
            <p:ph type="title" idx="5"/>
          </p:nvPr>
        </p:nvSpPr>
        <p:spPr>
          <a:xfrm>
            <a:off x="2165933" y="4607151"/>
            <a:ext cx="3591900" cy="763500"/>
          </a:xfrm>
          <a:prstGeom prst="rect">
            <a:avLst/>
          </a:prstGeom>
          <a:noFill/>
          <a:ln>
            <a:noFill/>
          </a:ln>
        </p:spPr>
        <p:txBody>
          <a:bodyPr spcFirstLastPara="1" wrap="square" lIns="121900" tIns="121900" rIns="121900" bIns="121900" anchor="ctr" anchorCtr="0">
            <a:noAutofit/>
          </a:bodyPr>
          <a:lstStyle>
            <a:lvl1pPr lvl="0" algn="r">
              <a:lnSpc>
                <a:spcPct val="100000"/>
              </a:lnSpc>
              <a:spcBef>
                <a:spcPts val="0"/>
              </a:spcBef>
              <a:spcAft>
                <a:spcPts val="0"/>
              </a:spcAft>
              <a:buSzPts val="3200"/>
              <a:buNone/>
              <a:defRPr sz="2500" b="1"/>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167" name="Google Shape;167;g16bc561b5b0_0_151"/>
          <p:cNvSpPr txBox="1">
            <a:spLocks noGrp="1"/>
          </p:cNvSpPr>
          <p:nvPr>
            <p:ph type="subTitle" idx="6"/>
          </p:nvPr>
        </p:nvSpPr>
        <p:spPr>
          <a:xfrm>
            <a:off x="2165933" y="5342528"/>
            <a:ext cx="3591900" cy="850500"/>
          </a:xfrm>
          <a:prstGeom prst="rect">
            <a:avLst/>
          </a:prstGeom>
          <a:noFill/>
          <a:ln>
            <a:noFill/>
          </a:ln>
        </p:spPr>
        <p:txBody>
          <a:bodyPr spcFirstLastPara="1" wrap="square" lIns="121900" tIns="121900" rIns="121900" bIns="121900" anchor="t" anchorCtr="0">
            <a:noAutofit/>
          </a:bodyPr>
          <a:lstStyle>
            <a:lvl1pPr lvl="0" algn="r">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168" name="Google Shape;168;g16bc561b5b0_0_151"/>
          <p:cNvSpPr txBox="1">
            <a:spLocks noGrp="1"/>
          </p:cNvSpPr>
          <p:nvPr>
            <p:ph type="title" idx="7"/>
          </p:nvPr>
        </p:nvSpPr>
        <p:spPr>
          <a:xfrm>
            <a:off x="6433853" y="4607151"/>
            <a:ext cx="3591900" cy="7635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3200"/>
              <a:buNone/>
              <a:defRPr sz="2500" b="1"/>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169" name="Google Shape;169;g16bc561b5b0_0_151"/>
          <p:cNvSpPr txBox="1">
            <a:spLocks noGrp="1"/>
          </p:cNvSpPr>
          <p:nvPr>
            <p:ph type="subTitle" idx="8"/>
          </p:nvPr>
        </p:nvSpPr>
        <p:spPr>
          <a:xfrm>
            <a:off x="6433867" y="5342528"/>
            <a:ext cx="3591900" cy="850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170" name="Google Shape;170;g16bc561b5b0_0_151"/>
          <p:cNvSpPr/>
          <p:nvPr/>
        </p:nvSpPr>
        <p:spPr>
          <a:xfrm>
            <a:off x="-834616" y="5260959"/>
            <a:ext cx="2498952" cy="2277861"/>
          </a:xfrm>
          <a:custGeom>
            <a:avLst/>
            <a:gdLst/>
            <a:ahLst/>
            <a:cxnLst/>
            <a:rect l="l" t="t" r="r" b="b"/>
            <a:pathLst>
              <a:path w="26354" h="24023" extrusionOk="0">
                <a:moveTo>
                  <a:pt x="11235" y="0"/>
                </a:moveTo>
                <a:cubicBezTo>
                  <a:pt x="9867" y="0"/>
                  <a:pt x="8467" y="285"/>
                  <a:pt x="7041" y="949"/>
                </a:cubicBezTo>
                <a:cubicBezTo>
                  <a:pt x="2047" y="3384"/>
                  <a:pt x="0" y="9525"/>
                  <a:pt x="1279" y="14898"/>
                </a:cubicBezTo>
                <a:cubicBezTo>
                  <a:pt x="2794" y="20655"/>
                  <a:pt x="8677" y="24022"/>
                  <a:pt x="14288" y="24022"/>
                </a:cubicBezTo>
                <a:cubicBezTo>
                  <a:pt x="18650" y="24022"/>
                  <a:pt x="22847" y="21987"/>
                  <a:pt x="24695" y="17456"/>
                </a:cubicBezTo>
                <a:cubicBezTo>
                  <a:pt x="25719" y="14898"/>
                  <a:pt x="26353" y="11572"/>
                  <a:pt x="25330" y="8880"/>
                </a:cubicBezTo>
                <a:cubicBezTo>
                  <a:pt x="24440" y="6322"/>
                  <a:pt x="22393" y="4786"/>
                  <a:pt x="20213" y="3384"/>
                </a:cubicBezTo>
                <a:lnTo>
                  <a:pt x="20213" y="3384"/>
                </a:lnTo>
                <a:lnTo>
                  <a:pt x="22004" y="4786"/>
                </a:lnTo>
                <a:cubicBezTo>
                  <a:pt x="18782" y="2323"/>
                  <a:pt x="15140" y="0"/>
                  <a:pt x="11235" y="0"/>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71" name="Google Shape;171;g16bc561b5b0_0_151"/>
          <p:cNvSpPr/>
          <p:nvPr/>
        </p:nvSpPr>
        <p:spPr>
          <a:xfrm rot="1823827">
            <a:off x="-2670049" y="4924227"/>
            <a:ext cx="5185047" cy="2951325"/>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9525"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72" name="Google Shape;172;g16bc561b5b0_0_151"/>
          <p:cNvSpPr/>
          <p:nvPr/>
        </p:nvSpPr>
        <p:spPr>
          <a:xfrm rot="-2526726">
            <a:off x="10209170" y="5137808"/>
            <a:ext cx="3121428" cy="2006242"/>
          </a:xfrm>
          <a:custGeom>
            <a:avLst/>
            <a:gdLst/>
            <a:ahLst/>
            <a:cxnLst/>
            <a:rect l="l" t="t" r="r" b="b"/>
            <a:pathLst>
              <a:path w="93644" h="60188" extrusionOk="0">
                <a:moveTo>
                  <a:pt x="70897" y="1"/>
                </a:moveTo>
                <a:cubicBezTo>
                  <a:pt x="66659" y="1"/>
                  <a:pt x="62112" y="1497"/>
                  <a:pt x="59103" y="3329"/>
                </a:cubicBezTo>
                <a:cubicBezTo>
                  <a:pt x="52963" y="7422"/>
                  <a:pt x="48869" y="15610"/>
                  <a:pt x="40937" y="16889"/>
                </a:cubicBezTo>
                <a:cubicBezTo>
                  <a:pt x="40231" y="16999"/>
                  <a:pt x="39543" y="17051"/>
                  <a:pt x="38873" y="17051"/>
                </a:cubicBezTo>
                <a:cubicBezTo>
                  <a:pt x="31769" y="17051"/>
                  <a:pt x="26525" y="11295"/>
                  <a:pt x="20213" y="8958"/>
                </a:cubicBezTo>
                <a:cubicBezTo>
                  <a:pt x="18829" y="8482"/>
                  <a:pt x="17562" y="8269"/>
                  <a:pt x="16388" y="8269"/>
                </a:cubicBezTo>
                <a:cubicBezTo>
                  <a:pt x="10620" y="8269"/>
                  <a:pt x="7110" y="13405"/>
                  <a:pt x="3071" y="17657"/>
                </a:cubicBezTo>
                <a:cubicBezTo>
                  <a:pt x="2815" y="19192"/>
                  <a:pt x="2303" y="20471"/>
                  <a:pt x="1791" y="22006"/>
                </a:cubicBezTo>
                <a:cubicBezTo>
                  <a:pt x="0" y="30193"/>
                  <a:pt x="4350" y="39404"/>
                  <a:pt x="8699" y="46056"/>
                </a:cubicBezTo>
                <a:cubicBezTo>
                  <a:pt x="11770" y="50662"/>
                  <a:pt x="15352" y="54755"/>
                  <a:pt x="20213" y="57314"/>
                </a:cubicBezTo>
                <a:cubicBezTo>
                  <a:pt x="24789" y="59493"/>
                  <a:pt x="29922" y="60187"/>
                  <a:pt x="34979" y="60187"/>
                </a:cubicBezTo>
                <a:cubicBezTo>
                  <a:pt x="35860" y="60187"/>
                  <a:pt x="36738" y="60166"/>
                  <a:pt x="37611" y="60128"/>
                </a:cubicBezTo>
                <a:cubicBezTo>
                  <a:pt x="44519" y="59617"/>
                  <a:pt x="51172" y="58593"/>
                  <a:pt x="57824" y="57570"/>
                </a:cubicBezTo>
                <a:cubicBezTo>
                  <a:pt x="63708" y="56802"/>
                  <a:pt x="69849" y="55779"/>
                  <a:pt x="75478" y="53988"/>
                </a:cubicBezTo>
                <a:cubicBezTo>
                  <a:pt x="80339" y="52453"/>
                  <a:pt x="85200" y="50150"/>
                  <a:pt x="88782" y="46568"/>
                </a:cubicBezTo>
                <a:cubicBezTo>
                  <a:pt x="91085" y="44010"/>
                  <a:pt x="93644" y="40172"/>
                  <a:pt x="92620" y="36590"/>
                </a:cubicBezTo>
                <a:cubicBezTo>
                  <a:pt x="91597" y="33264"/>
                  <a:pt x="88015" y="31984"/>
                  <a:pt x="85200" y="30961"/>
                </a:cubicBezTo>
                <a:cubicBezTo>
                  <a:pt x="82898" y="29938"/>
                  <a:pt x="79060" y="29426"/>
                  <a:pt x="78036" y="26612"/>
                </a:cubicBezTo>
                <a:cubicBezTo>
                  <a:pt x="77013" y="23541"/>
                  <a:pt x="79060" y="19703"/>
                  <a:pt x="80083" y="16889"/>
                </a:cubicBezTo>
                <a:cubicBezTo>
                  <a:pt x="81107" y="13307"/>
                  <a:pt x="82386" y="8958"/>
                  <a:pt x="80595" y="5120"/>
                </a:cubicBezTo>
                <a:cubicBezTo>
                  <a:pt x="78719" y="1368"/>
                  <a:pt x="74949" y="1"/>
                  <a:pt x="70897"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73" name="Google Shape;173;g16bc561b5b0_0_151"/>
          <p:cNvSpPr/>
          <p:nvPr/>
        </p:nvSpPr>
        <p:spPr>
          <a:xfrm rot="-3031486">
            <a:off x="10133654" y="-1732388"/>
            <a:ext cx="3640057" cy="5436593"/>
          </a:xfrm>
          <a:custGeom>
            <a:avLst/>
            <a:gdLst/>
            <a:ahLst/>
            <a:cxnLst/>
            <a:rect l="l" t="t" r="r" b="b"/>
            <a:pathLst>
              <a:path w="86381" h="129014" extrusionOk="0">
                <a:moveTo>
                  <a:pt x="9095" y="105033"/>
                </a:moveTo>
                <a:cubicBezTo>
                  <a:pt x="3143" y="98547"/>
                  <a:pt x="0" y="89581"/>
                  <a:pt x="598" y="80807"/>
                </a:cubicBezTo>
                <a:cubicBezTo>
                  <a:pt x="1196" y="72027"/>
                  <a:pt x="5528" y="63569"/>
                  <a:pt x="12303" y="57944"/>
                </a:cubicBezTo>
                <a:cubicBezTo>
                  <a:pt x="17503" y="53625"/>
                  <a:pt x="24534" y="50225"/>
                  <a:pt x="26032" y="43637"/>
                </a:cubicBezTo>
                <a:cubicBezTo>
                  <a:pt x="27947" y="35197"/>
                  <a:pt x="19302" y="26674"/>
                  <a:pt x="22053" y="18466"/>
                </a:cubicBezTo>
                <a:cubicBezTo>
                  <a:pt x="22902" y="15940"/>
                  <a:pt x="24740" y="13877"/>
                  <a:pt x="26694" y="12071"/>
                </a:cubicBezTo>
                <a:cubicBezTo>
                  <a:pt x="32922" y="6325"/>
                  <a:pt x="40655" y="2455"/>
                  <a:pt x="48991" y="913"/>
                </a:cubicBezTo>
                <a:cubicBezTo>
                  <a:pt x="53336" y="116"/>
                  <a:pt x="57958" y="0"/>
                  <a:pt x="62039" y="1691"/>
                </a:cubicBezTo>
                <a:cubicBezTo>
                  <a:pt x="67278" y="3863"/>
                  <a:pt x="70903" y="8684"/>
                  <a:pt x="73821" y="13537"/>
                </a:cubicBezTo>
                <a:cubicBezTo>
                  <a:pt x="81695" y="26629"/>
                  <a:pt x="86380" y="41824"/>
                  <a:pt x="85885" y="57090"/>
                </a:cubicBezTo>
                <a:cubicBezTo>
                  <a:pt x="85596" y="66037"/>
                  <a:pt x="83565" y="74836"/>
                  <a:pt x="81052" y="83430"/>
                </a:cubicBezTo>
                <a:cubicBezTo>
                  <a:pt x="79021" y="90352"/>
                  <a:pt x="76655" y="97236"/>
                  <a:pt x="72998" y="103452"/>
                </a:cubicBezTo>
                <a:cubicBezTo>
                  <a:pt x="67445" y="112894"/>
                  <a:pt x="52475" y="129014"/>
                  <a:pt x="39999" y="127458"/>
                </a:cubicBezTo>
                <a:cubicBezTo>
                  <a:pt x="35140" y="126854"/>
                  <a:pt x="31624" y="122181"/>
                  <a:pt x="27967" y="119360"/>
                </a:cubicBezTo>
                <a:cubicBezTo>
                  <a:pt x="21713" y="114533"/>
                  <a:pt x="14488" y="110914"/>
                  <a:pt x="9095" y="105033"/>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74" name="Google Shape;174;g16bc561b5b0_0_151"/>
          <p:cNvSpPr/>
          <p:nvPr/>
        </p:nvSpPr>
        <p:spPr>
          <a:xfrm rot="-5683600">
            <a:off x="8812724" y="-338134"/>
            <a:ext cx="5110417" cy="3530178"/>
          </a:xfrm>
          <a:custGeom>
            <a:avLst/>
            <a:gdLst/>
            <a:ahLst/>
            <a:cxnLst/>
            <a:rect l="l" t="t" r="r" b="b"/>
            <a:pathLst>
              <a:path w="121270" h="83771" extrusionOk="0">
                <a:moveTo>
                  <a:pt x="101100" y="55618"/>
                </a:moveTo>
                <a:cubicBezTo>
                  <a:pt x="101569" y="55020"/>
                  <a:pt x="102032" y="54410"/>
                  <a:pt x="102481" y="53799"/>
                </a:cubicBezTo>
                <a:cubicBezTo>
                  <a:pt x="112123" y="40616"/>
                  <a:pt x="121269" y="19470"/>
                  <a:pt x="108170" y="5908"/>
                </a:cubicBezTo>
                <a:cubicBezTo>
                  <a:pt x="104635" y="2244"/>
                  <a:pt x="98708" y="1"/>
                  <a:pt x="93470" y="1698"/>
                </a:cubicBezTo>
                <a:cubicBezTo>
                  <a:pt x="85718" y="4204"/>
                  <a:pt x="82203" y="11313"/>
                  <a:pt x="76495" y="16243"/>
                </a:cubicBezTo>
                <a:cubicBezTo>
                  <a:pt x="65086" y="26097"/>
                  <a:pt x="50322" y="17612"/>
                  <a:pt x="37338" y="22452"/>
                </a:cubicBezTo>
                <a:cubicBezTo>
                  <a:pt x="26880" y="26347"/>
                  <a:pt x="31450" y="36741"/>
                  <a:pt x="26887" y="43624"/>
                </a:cubicBezTo>
                <a:cubicBezTo>
                  <a:pt x="21571" y="51633"/>
                  <a:pt x="7694" y="47545"/>
                  <a:pt x="2141" y="55168"/>
                </a:cubicBezTo>
                <a:cubicBezTo>
                  <a:pt x="0" y="58106"/>
                  <a:pt x="2160" y="61879"/>
                  <a:pt x="4609" y="64488"/>
                </a:cubicBezTo>
                <a:cubicBezTo>
                  <a:pt x="17516" y="78275"/>
                  <a:pt x="39703" y="83771"/>
                  <a:pt x="59700" y="80435"/>
                </a:cubicBezTo>
                <a:cubicBezTo>
                  <a:pt x="76488" y="77633"/>
                  <a:pt x="91285" y="68094"/>
                  <a:pt x="101100" y="55618"/>
                </a:cubicBezTo>
                <a:close/>
              </a:path>
            </a:pathLst>
          </a:custGeom>
          <a:noFill/>
          <a:ln w="12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3">
  <p:cSld name="TITLE_ONLY_3">
    <p:spTree>
      <p:nvGrpSpPr>
        <p:cNvPr id="1" name="Shape 175"/>
        <p:cNvGrpSpPr/>
        <p:nvPr/>
      </p:nvGrpSpPr>
      <p:grpSpPr>
        <a:xfrm>
          <a:off x="0" y="0"/>
          <a:ext cx="0" cy="0"/>
          <a:chOff x="0" y="0"/>
          <a:chExt cx="0" cy="0"/>
        </a:xfrm>
      </p:grpSpPr>
      <p:sp>
        <p:nvSpPr>
          <p:cNvPr id="176" name="Google Shape;176;g16bc561b5b0_0_166"/>
          <p:cNvSpPr txBox="1">
            <a:spLocks noGrp="1"/>
          </p:cNvSpPr>
          <p:nvPr>
            <p:ph type="title"/>
          </p:nvPr>
        </p:nvSpPr>
        <p:spPr>
          <a:xfrm>
            <a:off x="956167" y="717133"/>
            <a:ext cx="102795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77" name="Google Shape;177;g16bc561b5b0_0_166"/>
          <p:cNvSpPr/>
          <p:nvPr/>
        </p:nvSpPr>
        <p:spPr>
          <a:xfrm>
            <a:off x="7197773" y="-2064433"/>
            <a:ext cx="6333088" cy="3302112"/>
          </a:xfrm>
          <a:custGeom>
            <a:avLst/>
            <a:gdLst/>
            <a:ahLst/>
            <a:cxnLst/>
            <a:rect l="l" t="t" r="r" b="b"/>
            <a:pathLst>
              <a:path w="66135" h="51739" extrusionOk="0">
                <a:moveTo>
                  <a:pt x="42970" y="0"/>
                </a:moveTo>
                <a:cubicBezTo>
                  <a:pt x="39952" y="0"/>
                  <a:pt x="36976" y="176"/>
                  <a:pt x="34285" y="300"/>
                </a:cubicBezTo>
                <a:lnTo>
                  <a:pt x="6776" y="7085"/>
                </a:lnTo>
                <a:cubicBezTo>
                  <a:pt x="3450" y="10278"/>
                  <a:pt x="1" y="13737"/>
                  <a:pt x="1024" y="18722"/>
                </a:cubicBezTo>
                <a:cubicBezTo>
                  <a:pt x="2048" y="23716"/>
                  <a:pt x="6008" y="27932"/>
                  <a:pt x="8956" y="32159"/>
                </a:cubicBezTo>
                <a:cubicBezTo>
                  <a:pt x="13940" y="39579"/>
                  <a:pt x="15864" y="51471"/>
                  <a:pt x="27121" y="51727"/>
                </a:cubicBezTo>
                <a:cubicBezTo>
                  <a:pt x="27302" y="51735"/>
                  <a:pt x="27482" y="51738"/>
                  <a:pt x="27660" y="51738"/>
                </a:cubicBezTo>
                <a:cubicBezTo>
                  <a:pt x="33264" y="51738"/>
                  <a:pt x="37309" y="47884"/>
                  <a:pt x="40037" y="43539"/>
                </a:cubicBezTo>
                <a:cubicBezTo>
                  <a:pt x="42729" y="39323"/>
                  <a:pt x="44520" y="35352"/>
                  <a:pt x="48992" y="33305"/>
                </a:cubicBezTo>
                <a:cubicBezTo>
                  <a:pt x="53475" y="31391"/>
                  <a:pt x="58592" y="30624"/>
                  <a:pt x="61918" y="26909"/>
                </a:cubicBezTo>
                <a:cubicBezTo>
                  <a:pt x="65623" y="23204"/>
                  <a:pt x="66134" y="17186"/>
                  <a:pt x="65111" y="12202"/>
                </a:cubicBezTo>
                <a:cubicBezTo>
                  <a:pt x="62302" y="1728"/>
                  <a:pt x="52429" y="0"/>
                  <a:pt x="42970"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78" name="Google Shape;178;g16bc561b5b0_0_166"/>
          <p:cNvSpPr/>
          <p:nvPr/>
        </p:nvSpPr>
        <p:spPr>
          <a:xfrm rot="-4100516">
            <a:off x="-3105341" y="3169692"/>
            <a:ext cx="5233824" cy="4850088"/>
          </a:xfrm>
          <a:custGeom>
            <a:avLst/>
            <a:gdLst/>
            <a:ahLst/>
            <a:cxnLst/>
            <a:rect l="l" t="t" r="r" b="b"/>
            <a:pathLst>
              <a:path w="70337" h="65180" extrusionOk="0">
                <a:moveTo>
                  <a:pt x="35808" y="1"/>
                </a:moveTo>
                <a:cubicBezTo>
                  <a:pt x="32964" y="1"/>
                  <a:pt x="30129" y="285"/>
                  <a:pt x="27352" y="892"/>
                </a:cubicBezTo>
                <a:cubicBezTo>
                  <a:pt x="21724" y="1915"/>
                  <a:pt x="16095" y="4474"/>
                  <a:pt x="11745" y="8568"/>
                </a:cubicBezTo>
                <a:cubicBezTo>
                  <a:pt x="6391" y="13435"/>
                  <a:pt x="3815" y="20617"/>
                  <a:pt x="1374" y="27472"/>
                </a:cubicBezTo>
                <a:lnTo>
                  <a:pt x="1374" y="27472"/>
                </a:lnTo>
                <a:cubicBezTo>
                  <a:pt x="1493" y="26887"/>
                  <a:pt x="1624" y="26300"/>
                  <a:pt x="1767" y="25710"/>
                </a:cubicBezTo>
                <a:lnTo>
                  <a:pt x="1767" y="25710"/>
                </a:lnTo>
                <a:lnTo>
                  <a:pt x="999" y="28524"/>
                </a:lnTo>
                <a:cubicBezTo>
                  <a:pt x="1124" y="28174"/>
                  <a:pt x="1249" y="27824"/>
                  <a:pt x="1374" y="27472"/>
                </a:cubicBezTo>
                <a:lnTo>
                  <a:pt x="1374" y="27472"/>
                </a:lnTo>
                <a:cubicBezTo>
                  <a:pt x="0" y="34229"/>
                  <a:pt x="281" y="40587"/>
                  <a:pt x="3814" y="46946"/>
                </a:cubicBezTo>
                <a:cubicBezTo>
                  <a:pt x="7140" y="53086"/>
                  <a:pt x="12257" y="59482"/>
                  <a:pt x="18397" y="63064"/>
                </a:cubicBezTo>
                <a:cubicBezTo>
                  <a:pt x="21085" y="64530"/>
                  <a:pt x="24064" y="65180"/>
                  <a:pt x="27083" y="65180"/>
                </a:cubicBezTo>
                <a:cubicBezTo>
                  <a:pt x="30389" y="65180"/>
                  <a:pt x="33744" y="64401"/>
                  <a:pt x="36819" y="63064"/>
                </a:cubicBezTo>
                <a:cubicBezTo>
                  <a:pt x="43471" y="60250"/>
                  <a:pt x="47565" y="54621"/>
                  <a:pt x="49356" y="47713"/>
                </a:cubicBezTo>
                <a:cubicBezTo>
                  <a:pt x="50124" y="44643"/>
                  <a:pt x="50379" y="41829"/>
                  <a:pt x="51659" y="39014"/>
                </a:cubicBezTo>
                <a:cubicBezTo>
                  <a:pt x="52682" y="36200"/>
                  <a:pt x="54473" y="34153"/>
                  <a:pt x="56776" y="32362"/>
                </a:cubicBezTo>
                <a:cubicBezTo>
                  <a:pt x="61381" y="29036"/>
                  <a:pt x="69824" y="25710"/>
                  <a:pt x="70080" y="18802"/>
                </a:cubicBezTo>
                <a:cubicBezTo>
                  <a:pt x="70336" y="10358"/>
                  <a:pt x="58567" y="5241"/>
                  <a:pt x="52170" y="2939"/>
                </a:cubicBezTo>
                <a:cubicBezTo>
                  <a:pt x="46928" y="1079"/>
                  <a:pt x="41351" y="1"/>
                  <a:pt x="35808"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79" name="Google Shape;179;g16bc561b5b0_0_166"/>
          <p:cNvSpPr/>
          <p:nvPr/>
        </p:nvSpPr>
        <p:spPr>
          <a:xfrm rot="-7583968">
            <a:off x="8547477" y="-1504730"/>
            <a:ext cx="5110551" cy="3530271"/>
          </a:xfrm>
          <a:custGeom>
            <a:avLst/>
            <a:gdLst/>
            <a:ahLst/>
            <a:cxnLst/>
            <a:rect l="l" t="t" r="r" b="b"/>
            <a:pathLst>
              <a:path w="121270" h="83771" extrusionOk="0">
                <a:moveTo>
                  <a:pt x="101100" y="55618"/>
                </a:moveTo>
                <a:cubicBezTo>
                  <a:pt x="101569" y="55020"/>
                  <a:pt x="102032" y="54410"/>
                  <a:pt x="102481" y="53799"/>
                </a:cubicBezTo>
                <a:cubicBezTo>
                  <a:pt x="112123" y="40616"/>
                  <a:pt x="121269" y="19470"/>
                  <a:pt x="108170" y="5908"/>
                </a:cubicBezTo>
                <a:cubicBezTo>
                  <a:pt x="104635" y="2244"/>
                  <a:pt x="98708" y="1"/>
                  <a:pt x="93470" y="1698"/>
                </a:cubicBezTo>
                <a:cubicBezTo>
                  <a:pt x="85718" y="4204"/>
                  <a:pt x="82203" y="11313"/>
                  <a:pt x="76495" y="16243"/>
                </a:cubicBezTo>
                <a:cubicBezTo>
                  <a:pt x="65086" y="26097"/>
                  <a:pt x="50322" y="17612"/>
                  <a:pt x="37338" y="22452"/>
                </a:cubicBezTo>
                <a:cubicBezTo>
                  <a:pt x="26880" y="26347"/>
                  <a:pt x="31450" y="36741"/>
                  <a:pt x="26887" y="43624"/>
                </a:cubicBezTo>
                <a:cubicBezTo>
                  <a:pt x="21571" y="51633"/>
                  <a:pt x="7694" y="47545"/>
                  <a:pt x="2141" y="55168"/>
                </a:cubicBezTo>
                <a:cubicBezTo>
                  <a:pt x="0" y="58106"/>
                  <a:pt x="2160" y="61879"/>
                  <a:pt x="4609" y="64488"/>
                </a:cubicBezTo>
                <a:cubicBezTo>
                  <a:pt x="17516" y="78275"/>
                  <a:pt x="39703" y="83771"/>
                  <a:pt x="59700" y="80435"/>
                </a:cubicBezTo>
                <a:cubicBezTo>
                  <a:pt x="76488" y="77633"/>
                  <a:pt x="91285" y="68094"/>
                  <a:pt x="101100" y="55618"/>
                </a:cubicBezTo>
                <a:close/>
              </a:path>
            </a:pathLst>
          </a:custGeom>
          <a:noFill/>
          <a:ln w="12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80" name="Google Shape;180;g16bc561b5b0_0_166"/>
          <p:cNvSpPr/>
          <p:nvPr/>
        </p:nvSpPr>
        <p:spPr>
          <a:xfrm rot="4115700">
            <a:off x="-3092447" y="3881762"/>
            <a:ext cx="6018842" cy="3425921"/>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81" name="Google Shape;181;g16bc561b5b0_0_166"/>
          <p:cNvSpPr/>
          <p:nvPr/>
        </p:nvSpPr>
        <p:spPr>
          <a:xfrm rot="9047940" flipH="1">
            <a:off x="7349524" y="6150660"/>
            <a:ext cx="3987312" cy="2269576"/>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82" name="Google Shape;182;g16bc561b5b0_0_166"/>
          <p:cNvSpPr/>
          <p:nvPr/>
        </p:nvSpPr>
        <p:spPr>
          <a:xfrm rot="2486631">
            <a:off x="9019436" y="4653231"/>
            <a:ext cx="3031425" cy="4513708"/>
          </a:xfrm>
          <a:custGeom>
            <a:avLst/>
            <a:gdLst/>
            <a:ahLst/>
            <a:cxnLst/>
            <a:rect l="l" t="t" r="r" b="b"/>
            <a:pathLst>
              <a:path w="22516" h="34919" extrusionOk="0">
                <a:moveTo>
                  <a:pt x="15971" y="1"/>
                </a:moveTo>
                <a:cubicBezTo>
                  <a:pt x="15771" y="1"/>
                  <a:pt x="15564" y="28"/>
                  <a:pt x="15351" y="86"/>
                </a:cubicBezTo>
                <a:cubicBezTo>
                  <a:pt x="12537" y="598"/>
                  <a:pt x="11514" y="4947"/>
                  <a:pt x="9467" y="6738"/>
                </a:cubicBezTo>
                <a:cubicBezTo>
                  <a:pt x="7420" y="8273"/>
                  <a:pt x="4094" y="7762"/>
                  <a:pt x="2303" y="9809"/>
                </a:cubicBezTo>
                <a:cubicBezTo>
                  <a:pt x="0" y="12367"/>
                  <a:pt x="768" y="16972"/>
                  <a:pt x="1024" y="20043"/>
                </a:cubicBezTo>
                <a:cubicBezTo>
                  <a:pt x="1279" y="23113"/>
                  <a:pt x="1535" y="26183"/>
                  <a:pt x="1279" y="29253"/>
                </a:cubicBezTo>
                <a:lnTo>
                  <a:pt x="768" y="27974"/>
                </a:lnTo>
                <a:lnTo>
                  <a:pt x="768" y="27974"/>
                </a:lnTo>
                <a:cubicBezTo>
                  <a:pt x="1535" y="31044"/>
                  <a:pt x="2815" y="33859"/>
                  <a:pt x="6141" y="34626"/>
                </a:cubicBezTo>
                <a:cubicBezTo>
                  <a:pt x="7056" y="34822"/>
                  <a:pt x="8021" y="34918"/>
                  <a:pt x="8997" y="34918"/>
                </a:cubicBezTo>
                <a:cubicBezTo>
                  <a:pt x="11845" y="34918"/>
                  <a:pt x="14791" y="34104"/>
                  <a:pt x="16887" y="32580"/>
                </a:cubicBezTo>
                <a:cubicBezTo>
                  <a:pt x="22515" y="28486"/>
                  <a:pt x="22260" y="21066"/>
                  <a:pt x="21492" y="14926"/>
                </a:cubicBezTo>
                <a:cubicBezTo>
                  <a:pt x="20980" y="12111"/>
                  <a:pt x="20980" y="9041"/>
                  <a:pt x="20469" y="6227"/>
                </a:cubicBezTo>
                <a:cubicBezTo>
                  <a:pt x="19995" y="4098"/>
                  <a:pt x="18429" y="1"/>
                  <a:pt x="15971"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ext 1">
  <p:cSld name="CUSTOM_4_1">
    <p:spTree>
      <p:nvGrpSpPr>
        <p:cNvPr id="1" name="Shape 183"/>
        <p:cNvGrpSpPr/>
        <p:nvPr/>
      </p:nvGrpSpPr>
      <p:grpSpPr>
        <a:xfrm>
          <a:off x="0" y="0"/>
          <a:ext cx="0" cy="0"/>
          <a:chOff x="0" y="0"/>
          <a:chExt cx="0" cy="0"/>
        </a:xfrm>
      </p:grpSpPr>
      <p:sp>
        <p:nvSpPr>
          <p:cNvPr id="184" name="Google Shape;184;g16bc561b5b0_0_174"/>
          <p:cNvSpPr txBox="1">
            <a:spLocks noGrp="1"/>
          </p:cNvSpPr>
          <p:nvPr>
            <p:ph type="subTitle" idx="1"/>
          </p:nvPr>
        </p:nvSpPr>
        <p:spPr>
          <a:xfrm>
            <a:off x="950967" y="2409800"/>
            <a:ext cx="5139900" cy="2038500"/>
          </a:xfrm>
          <a:prstGeom prst="rect">
            <a:avLst/>
          </a:prstGeom>
          <a:noFill/>
          <a:ln>
            <a:noFill/>
          </a:ln>
        </p:spPr>
        <p:txBody>
          <a:bodyPr spcFirstLastPara="1" wrap="square" lIns="121900" tIns="121900" rIns="121900" bIns="121900" anchor="t" anchorCtr="0">
            <a:noAutofit/>
          </a:bodyPr>
          <a:lstStyle>
            <a:lvl1pPr lvl="0" algn="r">
              <a:lnSpc>
                <a:spcPct val="100000"/>
              </a:lnSpc>
              <a:spcBef>
                <a:spcPts val="0"/>
              </a:spcBef>
              <a:spcAft>
                <a:spcPts val="0"/>
              </a:spcAft>
              <a:buSzPts val="1900"/>
              <a:buChar char="●"/>
              <a:defRPr sz="1900"/>
            </a:lvl1pPr>
            <a:lvl2pPr lvl="1" algn="l">
              <a:lnSpc>
                <a:spcPct val="100000"/>
              </a:lnSpc>
              <a:spcBef>
                <a:spcPts val="0"/>
              </a:spcBef>
              <a:spcAft>
                <a:spcPts val="0"/>
              </a:spcAft>
              <a:buSzPts val="1900"/>
              <a:buChar char="○"/>
              <a:defRPr/>
            </a:lvl2pPr>
            <a:lvl3pPr lvl="2" algn="l">
              <a:lnSpc>
                <a:spcPct val="100000"/>
              </a:lnSpc>
              <a:spcBef>
                <a:spcPts val="0"/>
              </a:spcBef>
              <a:spcAft>
                <a:spcPts val="0"/>
              </a:spcAft>
              <a:buSzPts val="1900"/>
              <a:buChar char="■"/>
              <a:defRPr/>
            </a:lvl3pPr>
            <a:lvl4pPr lvl="3" algn="l">
              <a:lnSpc>
                <a:spcPct val="100000"/>
              </a:lnSpc>
              <a:spcBef>
                <a:spcPts val="0"/>
              </a:spcBef>
              <a:spcAft>
                <a:spcPts val="0"/>
              </a:spcAft>
              <a:buSzPts val="1900"/>
              <a:buChar char="●"/>
              <a:defRPr/>
            </a:lvl4pPr>
            <a:lvl5pPr lvl="4" algn="l">
              <a:lnSpc>
                <a:spcPct val="100000"/>
              </a:lnSpc>
              <a:spcBef>
                <a:spcPts val="0"/>
              </a:spcBef>
              <a:spcAft>
                <a:spcPts val="0"/>
              </a:spcAft>
              <a:buSzPts val="1900"/>
              <a:buChar char="○"/>
              <a:defRPr/>
            </a:lvl5pPr>
            <a:lvl6pPr lvl="5" algn="l">
              <a:lnSpc>
                <a:spcPct val="100000"/>
              </a:lnSpc>
              <a:spcBef>
                <a:spcPts val="0"/>
              </a:spcBef>
              <a:spcAft>
                <a:spcPts val="0"/>
              </a:spcAft>
              <a:buSzPts val="1900"/>
              <a:buChar char="■"/>
              <a:defRPr/>
            </a:lvl6pPr>
            <a:lvl7pPr lvl="6" algn="l">
              <a:lnSpc>
                <a:spcPct val="100000"/>
              </a:lnSpc>
              <a:spcBef>
                <a:spcPts val="0"/>
              </a:spcBef>
              <a:spcAft>
                <a:spcPts val="0"/>
              </a:spcAft>
              <a:buSzPts val="1900"/>
              <a:buChar char="●"/>
              <a:defRPr/>
            </a:lvl7pPr>
            <a:lvl8pPr lvl="7" algn="l">
              <a:lnSpc>
                <a:spcPct val="100000"/>
              </a:lnSpc>
              <a:spcBef>
                <a:spcPts val="0"/>
              </a:spcBef>
              <a:spcAft>
                <a:spcPts val="0"/>
              </a:spcAft>
              <a:buSzPts val="1900"/>
              <a:buChar char="○"/>
              <a:defRPr/>
            </a:lvl8pPr>
            <a:lvl9pPr lvl="8" algn="l">
              <a:lnSpc>
                <a:spcPct val="115000"/>
              </a:lnSpc>
              <a:spcBef>
                <a:spcPts val="0"/>
              </a:spcBef>
              <a:spcAft>
                <a:spcPts val="0"/>
              </a:spcAft>
              <a:buSzPts val="1900"/>
              <a:buChar char="■"/>
              <a:defRPr/>
            </a:lvl9pPr>
          </a:lstStyle>
          <a:p>
            <a:endParaRPr/>
          </a:p>
        </p:txBody>
      </p:sp>
      <p:sp>
        <p:nvSpPr>
          <p:cNvPr id="185" name="Google Shape;185;g16bc561b5b0_0_174"/>
          <p:cNvSpPr txBox="1">
            <a:spLocks noGrp="1"/>
          </p:cNvSpPr>
          <p:nvPr>
            <p:ph type="title"/>
          </p:nvPr>
        </p:nvSpPr>
        <p:spPr>
          <a:xfrm>
            <a:off x="950967" y="719333"/>
            <a:ext cx="102900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86" name="Google Shape;186;g16bc561b5b0_0_174"/>
          <p:cNvSpPr/>
          <p:nvPr/>
        </p:nvSpPr>
        <p:spPr>
          <a:xfrm rot="10800000" flipH="1">
            <a:off x="7807213" y="3417649"/>
            <a:ext cx="8385228" cy="5609508"/>
          </a:xfrm>
          <a:custGeom>
            <a:avLst/>
            <a:gdLst/>
            <a:ahLst/>
            <a:cxnLst/>
            <a:rect l="l" t="t" r="r" b="b"/>
            <a:pathLst>
              <a:path w="198985" h="133116" extrusionOk="0">
                <a:moveTo>
                  <a:pt x="7508" y="44717"/>
                </a:moveTo>
                <a:cubicBezTo>
                  <a:pt x="1684" y="54358"/>
                  <a:pt x="0" y="67515"/>
                  <a:pt x="6723" y="76546"/>
                </a:cubicBezTo>
                <a:cubicBezTo>
                  <a:pt x="16937" y="90269"/>
                  <a:pt x="39298" y="87319"/>
                  <a:pt x="52140" y="98618"/>
                </a:cubicBezTo>
                <a:cubicBezTo>
                  <a:pt x="62624" y="107835"/>
                  <a:pt x="60843" y="124116"/>
                  <a:pt x="74708" y="130068"/>
                </a:cubicBezTo>
                <a:cubicBezTo>
                  <a:pt x="81810" y="133115"/>
                  <a:pt x="90455" y="132209"/>
                  <a:pt x="96773" y="127761"/>
                </a:cubicBezTo>
                <a:cubicBezTo>
                  <a:pt x="101646" y="124329"/>
                  <a:pt x="104956" y="119174"/>
                  <a:pt x="108896" y="114700"/>
                </a:cubicBezTo>
                <a:cubicBezTo>
                  <a:pt x="118197" y="104127"/>
                  <a:pt x="131521" y="97191"/>
                  <a:pt x="145507" y="95649"/>
                </a:cubicBezTo>
                <a:cubicBezTo>
                  <a:pt x="152372" y="94890"/>
                  <a:pt x="159371" y="95372"/>
                  <a:pt x="166140" y="94003"/>
                </a:cubicBezTo>
                <a:cubicBezTo>
                  <a:pt x="177144" y="91779"/>
                  <a:pt x="187004" y="84446"/>
                  <a:pt x="192300" y="74541"/>
                </a:cubicBezTo>
                <a:cubicBezTo>
                  <a:pt x="198985" y="62058"/>
                  <a:pt x="198772" y="34934"/>
                  <a:pt x="187993" y="24348"/>
                </a:cubicBezTo>
                <a:cubicBezTo>
                  <a:pt x="182427" y="18885"/>
                  <a:pt x="174785" y="16153"/>
                  <a:pt x="167322" y="13865"/>
                </a:cubicBezTo>
                <a:cubicBezTo>
                  <a:pt x="136798" y="4513"/>
                  <a:pt x="103754" y="0"/>
                  <a:pt x="72992" y="8575"/>
                </a:cubicBezTo>
                <a:cubicBezTo>
                  <a:pt x="60792" y="11975"/>
                  <a:pt x="46092" y="14540"/>
                  <a:pt x="34503" y="19129"/>
                </a:cubicBezTo>
                <a:cubicBezTo>
                  <a:pt x="24258" y="23185"/>
                  <a:pt x="13093" y="35481"/>
                  <a:pt x="7508" y="44717"/>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87" name="Google Shape;187;g16bc561b5b0_0_174"/>
          <p:cNvSpPr/>
          <p:nvPr/>
        </p:nvSpPr>
        <p:spPr>
          <a:xfrm rot="-5753665">
            <a:off x="584018" y="4928529"/>
            <a:ext cx="2401103" cy="3448531"/>
          </a:xfrm>
          <a:custGeom>
            <a:avLst/>
            <a:gdLst/>
            <a:ahLst/>
            <a:cxnLst/>
            <a:rect l="l" t="t" r="r" b="b"/>
            <a:pathLst>
              <a:path w="10624" h="9344" extrusionOk="0">
                <a:moveTo>
                  <a:pt x="5610" y="1"/>
                </a:moveTo>
                <a:cubicBezTo>
                  <a:pt x="3777" y="1"/>
                  <a:pt x="2022" y="955"/>
                  <a:pt x="1280" y="2721"/>
                </a:cubicBezTo>
                <a:cubicBezTo>
                  <a:pt x="1" y="5403"/>
                  <a:pt x="1" y="7450"/>
                  <a:pt x="2948" y="8606"/>
                </a:cubicBezTo>
                <a:cubicBezTo>
                  <a:pt x="3992" y="9080"/>
                  <a:pt x="4982" y="9344"/>
                  <a:pt x="5880" y="9344"/>
                </a:cubicBezTo>
                <a:cubicBezTo>
                  <a:pt x="7404" y="9344"/>
                  <a:pt x="8662" y="8586"/>
                  <a:pt x="9467" y="6815"/>
                </a:cubicBezTo>
                <a:cubicBezTo>
                  <a:pt x="10624" y="4512"/>
                  <a:pt x="10235" y="1442"/>
                  <a:pt x="7676" y="419"/>
                </a:cubicBezTo>
                <a:cubicBezTo>
                  <a:pt x="7010" y="138"/>
                  <a:pt x="6305" y="1"/>
                  <a:pt x="5610"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88" name="Google Shape;188;g16bc561b5b0_0_174"/>
          <p:cNvSpPr/>
          <p:nvPr/>
        </p:nvSpPr>
        <p:spPr>
          <a:xfrm rot="4310091">
            <a:off x="-2914231" y="3396152"/>
            <a:ext cx="5185055" cy="2951330"/>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89" name="Google Shape;189;g16bc561b5b0_0_174"/>
          <p:cNvSpPr/>
          <p:nvPr/>
        </p:nvSpPr>
        <p:spPr>
          <a:xfrm rot="-1099389">
            <a:off x="9019184" y="-583122"/>
            <a:ext cx="4683330" cy="3569048"/>
          </a:xfrm>
          <a:custGeom>
            <a:avLst/>
            <a:gdLst/>
            <a:ahLst/>
            <a:cxnLst/>
            <a:rect l="l" t="t" r="r" b="b"/>
            <a:pathLst>
              <a:path w="111140" h="84697" extrusionOk="0">
                <a:moveTo>
                  <a:pt x="46761" y="1119"/>
                </a:moveTo>
                <a:cubicBezTo>
                  <a:pt x="46003" y="1048"/>
                  <a:pt x="45238" y="990"/>
                  <a:pt x="44480" y="952"/>
                </a:cubicBezTo>
                <a:cubicBezTo>
                  <a:pt x="28179" y="0"/>
                  <a:pt x="5452" y="3786"/>
                  <a:pt x="1158" y="22150"/>
                </a:cubicBezTo>
                <a:cubicBezTo>
                  <a:pt x="1" y="27112"/>
                  <a:pt x="1331" y="33301"/>
                  <a:pt x="5606" y="36785"/>
                </a:cubicBezTo>
                <a:cubicBezTo>
                  <a:pt x="11911" y="41934"/>
                  <a:pt x="19791" y="41034"/>
                  <a:pt x="27029" y="43155"/>
                </a:cubicBezTo>
                <a:cubicBezTo>
                  <a:pt x="41504" y="47391"/>
                  <a:pt x="42378" y="64391"/>
                  <a:pt x="53491" y="72677"/>
                </a:cubicBezTo>
                <a:cubicBezTo>
                  <a:pt x="62438" y="79348"/>
                  <a:pt x="68686" y="69868"/>
                  <a:pt x="76945" y="69971"/>
                </a:cubicBezTo>
                <a:cubicBezTo>
                  <a:pt x="86561" y="70093"/>
                  <a:pt x="90649" y="83963"/>
                  <a:pt x="100065" y="84490"/>
                </a:cubicBezTo>
                <a:cubicBezTo>
                  <a:pt x="103697" y="84696"/>
                  <a:pt x="105689" y="80840"/>
                  <a:pt x="106557" y="77362"/>
                </a:cubicBezTo>
                <a:cubicBezTo>
                  <a:pt x="111140" y="59037"/>
                  <a:pt x="103716" y="37421"/>
                  <a:pt x="90064" y="22432"/>
                </a:cubicBezTo>
                <a:cubicBezTo>
                  <a:pt x="78604" y="9854"/>
                  <a:pt x="62560" y="2597"/>
                  <a:pt x="46761" y="1119"/>
                </a:cubicBezTo>
                <a:close/>
              </a:path>
            </a:pathLst>
          </a:cu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Number and text 1">
  <p:cSld name="BIG_NUMBER_1_1">
    <p:spTree>
      <p:nvGrpSpPr>
        <p:cNvPr id="1" name="Shape 190"/>
        <p:cNvGrpSpPr/>
        <p:nvPr/>
      </p:nvGrpSpPr>
      <p:grpSpPr>
        <a:xfrm>
          <a:off x="0" y="0"/>
          <a:ext cx="0" cy="0"/>
          <a:chOff x="0" y="0"/>
          <a:chExt cx="0" cy="0"/>
        </a:xfrm>
      </p:grpSpPr>
      <p:sp>
        <p:nvSpPr>
          <p:cNvPr id="191" name="Google Shape;191;g16bc561b5b0_0_181"/>
          <p:cNvSpPr txBox="1">
            <a:spLocks noGrp="1"/>
          </p:cNvSpPr>
          <p:nvPr>
            <p:ph type="title"/>
          </p:nvPr>
        </p:nvSpPr>
        <p:spPr>
          <a:xfrm>
            <a:off x="956167" y="2628000"/>
            <a:ext cx="5139600" cy="21171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16000"/>
              <a:buNone/>
              <a:defRPr sz="147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endParaRPr/>
          </a:p>
        </p:txBody>
      </p:sp>
      <p:sp>
        <p:nvSpPr>
          <p:cNvPr id="192" name="Google Shape;192;g16bc561b5b0_0_181"/>
          <p:cNvSpPr txBox="1">
            <a:spLocks noGrp="1"/>
          </p:cNvSpPr>
          <p:nvPr>
            <p:ph type="body" idx="1"/>
          </p:nvPr>
        </p:nvSpPr>
        <p:spPr>
          <a:xfrm>
            <a:off x="6095967" y="3139000"/>
            <a:ext cx="5139600" cy="1098300"/>
          </a:xfrm>
          <a:prstGeom prst="rect">
            <a:avLst/>
          </a:prstGeom>
          <a:noFill/>
          <a:ln>
            <a:noFill/>
          </a:ln>
        </p:spPr>
        <p:txBody>
          <a:bodyPr spcFirstLastPara="1" wrap="square" lIns="121900" tIns="121900" rIns="121900" bIns="121900" anchor="t" anchorCtr="0">
            <a:noAutofit/>
          </a:bodyPr>
          <a:lstStyle>
            <a:lvl1pPr marL="457200" lvl="0" indent="-381000" algn="ctr">
              <a:lnSpc>
                <a:spcPct val="100000"/>
              </a:lnSpc>
              <a:spcBef>
                <a:spcPts val="0"/>
              </a:spcBef>
              <a:spcAft>
                <a:spcPts val="0"/>
              </a:spcAft>
              <a:buSzPts val="2400"/>
              <a:buChar char="●"/>
              <a:defRPr sz="1900"/>
            </a:lvl1pPr>
            <a:lvl2pPr marL="914400" lvl="1" indent="-349250" algn="ctr">
              <a:lnSpc>
                <a:spcPct val="100000"/>
              </a:lnSpc>
              <a:spcBef>
                <a:spcPts val="0"/>
              </a:spcBef>
              <a:spcAft>
                <a:spcPts val="0"/>
              </a:spcAft>
              <a:buSzPts val="1900"/>
              <a:buChar char="○"/>
              <a:defRPr/>
            </a:lvl2pPr>
            <a:lvl3pPr marL="1371600" lvl="2" indent="-349250" algn="ctr">
              <a:lnSpc>
                <a:spcPct val="100000"/>
              </a:lnSpc>
              <a:spcBef>
                <a:spcPts val="0"/>
              </a:spcBef>
              <a:spcAft>
                <a:spcPts val="0"/>
              </a:spcAft>
              <a:buSzPts val="1900"/>
              <a:buChar char="■"/>
              <a:defRPr/>
            </a:lvl3pPr>
            <a:lvl4pPr marL="1828800" lvl="3" indent="-349250" algn="ctr">
              <a:lnSpc>
                <a:spcPct val="100000"/>
              </a:lnSpc>
              <a:spcBef>
                <a:spcPts val="0"/>
              </a:spcBef>
              <a:spcAft>
                <a:spcPts val="0"/>
              </a:spcAft>
              <a:buSzPts val="1900"/>
              <a:buChar char="●"/>
              <a:defRPr/>
            </a:lvl4pPr>
            <a:lvl5pPr marL="2286000" lvl="4" indent="-349250" algn="ctr">
              <a:lnSpc>
                <a:spcPct val="100000"/>
              </a:lnSpc>
              <a:spcBef>
                <a:spcPts val="0"/>
              </a:spcBef>
              <a:spcAft>
                <a:spcPts val="0"/>
              </a:spcAft>
              <a:buSzPts val="1900"/>
              <a:buChar char="○"/>
              <a:defRPr/>
            </a:lvl5pPr>
            <a:lvl6pPr marL="2743200" lvl="5" indent="-349250" algn="ctr">
              <a:lnSpc>
                <a:spcPct val="100000"/>
              </a:lnSpc>
              <a:spcBef>
                <a:spcPts val="0"/>
              </a:spcBef>
              <a:spcAft>
                <a:spcPts val="0"/>
              </a:spcAft>
              <a:buSzPts val="1900"/>
              <a:buChar char="■"/>
              <a:defRPr/>
            </a:lvl6pPr>
            <a:lvl7pPr marL="3200400" lvl="6" indent="-349250" algn="ctr">
              <a:lnSpc>
                <a:spcPct val="100000"/>
              </a:lnSpc>
              <a:spcBef>
                <a:spcPts val="0"/>
              </a:spcBef>
              <a:spcAft>
                <a:spcPts val="0"/>
              </a:spcAft>
              <a:buSzPts val="1900"/>
              <a:buChar char="●"/>
              <a:defRPr/>
            </a:lvl7pPr>
            <a:lvl8pPr marL="3657600" lvl="7" indent="-349250" algn="ctr">
              <a:lnSpc>
                <a:spcPct val="100000"/>
              </a:lnSpc>
              <a:spcBef>
                <a:spcPts val="0"/>
              </a:spcBef>
              <a:spcAft>
                <a:spcPts val="0"/>
              </a:spcAft>
              <a:buSzPts val="1900"/>
              <a:buChar char="○"/>
              <a:defRPr/>
            </a:lvl8pPr>
            <a:lvl9pPr marL="4114800" lvl="8" indent="-349250" algn="ctr">
              <a:lnSpc>
                <a:spcPct val="115000"/>
              </a:lnSpc>
              <a:spcBef>
                <a:spcPts val="0"/>
              </a:spcBef>
              <a:spcAft>
                <a:spcPts val="0"/>
              </a:spcAft>
              <a:buSzPts val="1900"/>
              <a:buChar char="■"/>
              <a:defRPr/>
            </a:lvl9pPr>
          </a:lstStyle>
          <a:p>
            <a:endParaRPr/>
          </a:p>
        </p:txBody>
      </p:sp>
      <p:sp>
        <p:nvSpPr>
          <p:cNvPr id="193" name="Google Shape;193;g16bc561b5b0_0_181"/>
          <p:cNvSpPr/>
          <p:nvPr/>
        </p:nvSpPr>
        <p:spPr>
          <a:xfrm rot="-3969146">
            <a:off x="8396210" y="-2261770"/>
            <a:ext cx="3640117" cy="5436682"/>
          </a:xfrm>
          <a:custGeom>
            <a:avLst/>
            <a:gdLst/>
            <a:ahLst/>
            <a:cxnLst/>
            <a:rect l="l" t="t" r="r" b="b"/>
            <a:pathLst>
              <a:path w="86381" h="129014" extrusionOk="0">
                <a:moveTo>
                  <a:pt x="9095" y="105033"/>
                </a:moveTo>
                <a:cubicBezTo>
                  <a:pt x="3143" y="98547"/>
                  <a:pt x="0" y="89581"/>
                  <a:pt x="598" y="80807"/>
                </a:cubicBezTo>
                <a:cubicBezTo>
                  <a:pt x="1196" y="72027"/>
                  <a:pt x="5528" y="63569"/>
                  <a:pt x="12303" y="57944"/>
                </a:cubicBezTo>
                <a:cubicBezTo>
                  <a:pt x="17503" y="53625"/>
                  <a:pt x="24534" y="50225"/>
                  <a:pt x="26032" y="43637"/>
                </a:cubicBezTo>
                <a:cubicBezTo>
                  <a:pt x="27947" y="35197"/>
                  <a:pt x="19302" y="26674"/>
                  <a:pt x="22053" y="18466"/>
                </a:cubicBezTo>
                <a:cubicBezTo>
                  <a:pt x="22902" y="15940"/>
                  <a:pt x="24740" y="13877"/>
                  <a:pt x="26694" y="12071"/>
                </a:cubicBezTo>
                <a:cubicBezTo>
                  <a:pt x="32922" y="6325"/>
                  <a:pt x="40655" y="2455"/>
                  <a:pt x="48991" y="913"/>
                </a:cubicBezTo>
                <a:cubicBezTo>
                  <a:pt x="53336" y="116"/>
                  <a:pt x="57958" y="0"/>
                  <a:pt x="62039" y="1691"/>
                </a:cubicBezTo>
                <a:cubicBezTo>
                  <a:pt x="67278" y="3863"/>
                  <a:pt x="70903" y="8684"/>
                  <a:pt x="73821" y="13537"/>
                </a:cubicBezTo>
                <a:cubicBezTo>
                  <a:pt x="81695" y="26629"/>
                  <a:pt x="86380" y="41824"/>
                  <a:pt x="85885" y="57090"/>
                </a:cubicBezTo>
                <a:cubicBezTo>
                  <a:pt x="85596" y="66037"/>
                  <a:pt x="83565" y="74836"/>
                  <a:pt x="81052" y="83430"/>
                </a:cubicBezTo>
                <a:cubicBezTo>
                  <a:pt x="79021" y="90352"/>
                  <a:pt x="76655" y="97236"/>
                  <a:pt x="72998" y="103452"/>
                </a:cubicBezTo>
                <a:cubicBezTo>
                  <a:pt x="67445" y="112894"/>
                  <a:pt x="52475" y="129014"/>
                  <a:pt x="39999" y="127458"/>
                </a:cubicBezTo>
                <a:cubicBezTo>
                  <a:pt x="35140" y="126854"/>
                  <a:pt x="31624" y="122181"/>
                  <a:pt x="27967" y="119360"/>
                </a:cubicBezTo>
                <a:cubicBezTo>
                  <a:pt x="21713" y="114533"/>
                  <a:pt x="14488" y="110914"/>
                  <a:pt x="9095" y="105033"/>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94" name="Google Shape;194;g16bc561b5b0_0_181"/>
          <p:cNvSpPr/>
          <p:nvPr/>
        </p:nvSpPr>
        <p:spPr>
          <a:xfrm rot="-6975551">
            <a:off x="7340449" y="-1707284"/>
            <a:ext cx="5155790" cy="4494002"/>
          </a:xfrm>
          <a:custGeom>
            <a:avLst/>
            <a:gdLst/>
            <a:ahLst/>
            <a:cxnLst/>
            <a:rect l="l" t="t" r="r" b="b"/>
            <a:pathLst>
              <a:path w="121270" h="83771" extrusionOk="0">
                <a:moveTo>
                  <a:pt x="101100" y="55618"/>
                </a:moveTo>
                <a:cubicBezTo>
                  <a:pt x="101569" y="55020"/>
                  <a:pt x="102032" y="54410"/>
                  <a:pt x="102481" y="53799"/>
                </a:cubicBezTo>
                <a:cubicBezTo>
                  <a:pt x="112123" y="40616"/>
                  <a:pt x="121269" y="19470"/>
                  <a:pt x="108170" y="5908"/>
                </a:cubicBezTo>
                <a:cubicBezTo>
                  <a:pt x="104635" y="2244"/>
                  <a:pt x="98708" y="1"/>
                  <a:pt x="93470" y="1698"/>
                </a:cubicBezTo>
                <a:cubicBezTo>
                  <a:pt x="85718" y="4204"/>
                  <a:pt x="82203" y="11313"/>
                  <a:pt x="76495" y="16243"/>
                </a:cubicBezTo>
                <a:cubicBezTo>
                  <a:pt x="65086" y="26097"/>
                  <a:pt x="50322" y="17612"/>
                  <a:pt x="37338" y="22452"/>
                </a:cubicBezTo>
                <a:cubicBezTo>
                  <a:pt x="26880" y="26347"/>
                  <a:pt x="31450" y="36741"/>
                  <a:pt x="26887" y="43624"/>
                </a:cubicBezTo>
                <a:cubicBezTo>
                  <a:pt x="21571" y="51633"/>
                  <a:pt x="7694" y="47545"/>
                  <a:pt x="2141" y="55168"/>
                </a:cubicBezTo>
                <a:cubicBezTo>
                  <a:pt x="0" y="58106"/>
                  <a:pt x="2160" y="61879"/>
                  <a:pt x="4609" y="64488"/>
                </a:cubicBezTo>
                <a:cubicBezTo>
                  <a:pt x="17516" y="78275"/>
                  <a:pt x="39703" y="83771"/>
                  <a:pt x="59700" y="80435"/>
                </a:cubicBezTo>
                <a:cubicBezTo>
                  <a:pt x="76488" y="77633"/>
                  <a:pt x="91285" y="68094"/>
                  <a:pt x="101100" y="55618"/>
                </a:cubicBezTo>
                <a:close/>
              </a:path>
            </a:pathLst>
          </a:custGeom>
          <a:noFill/>
          <a:ln w="12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95" name="Google Shape;195;g16bc561b5b0_0_181"/>
          <p:cNvSpPr/>
          <p:nvPr/>
        </p:nvSpPr>
        <p:spPr>
          <a:xfrm rot="9614309" flipH="1">
            <a:off x="-2420560" y="5203732"/>
            <a:ext cx="8385060" cy="5609396"/>
          </a:xfrm>
          <a:custGeom>
            <a:avLst/>
            <a:gdLst/>
            <a:ahLst/>
            <a:cxnLst/>
            <a:rect l="l" t="t" r="r" b="b"/>
            <a:pathLst>
              <a:path w="198985" h="133116" extrusionOk="0">
                <a:moveTo>
                  <a:pt x="7508" y="44717"/>
                </a:moveTo>
                <a:cubicBezTo>
                  <a:pt x="1684" y="54358"/>
                  <a:pt x="0" y="67515"/>
                  <a:pt x="6723" y="76546"/>
                </a:cubicBezTo>
                <a:cubicBezTo>
                  <a:pt x="16937" y="90269"/>
                  <a:pt x="39298" y="87319"/>
                  <a:pt x="52140" y="98618"/>
                </a:cubicBezTo>
                <a:cubicBezTo>
                  <a:pt x="62624" y="107835"/>
                  <a:pt x="60843" y="124116"/>
                  <a:pt x="74708" y="130068"/>
                </a:cubicBezTo>
                <a:cubicBezTo>
                  <a:pt x="81810" y="133115"/>
                  <a:pt x="90455" y="132209"/>
                  <a:pt x="96773" y="127761"/>
                </a:cubicBezTo>
                <a:cubicBezTo>
                  <a:pt x="101646" y="124329"/>
                  <a:pt x="104956" y="119174"/>
                  <a:pt x="108896" y="114700"/>
                </a:cubicBezTo>
                <a:cubicBezTo>
                  <a:pt x="118197" y="104127"/>
                  <a:pt x="131521" y="97191"/>
                  <a:pt x="145507" y="95649"/>
                </a:cubicBezTo>
                <a:cubicBezTo>
                  <a:pt x="152372" y="94890"/>
                  <a:pt x="159371" y="95372"/>
                  <a:pt x="166140" y="94003"/>
                </a:cubicBezTo>
                <a:cubicBezTo>
                  <a:pt x="177144" y="91779"/>
                  <a:pt x="187004" y="84446"/>
                  <a:pt x="192300" y="74541"/>
                </a:cubicBezTo>
                <a:cubicBezTo>
                  <a:pt x="198985" y="62058"/>
                  <a:pt x="198772" y="34934"/>
                  <a:pt x="187993" y="24348"/>
                </a:cubicBezTo>
                <a:cubicBezTo>
                  <a:pt x="182427" y="18885"/>
                  <a:pt x="174785" y="16153"/>
                  <a:pt x="167322" y="13865"/>
                </a:cubicBezTo>
                <a:cubicBezTo>
                  <a:pt x="136798" y="4513"/>
                  <a:pt x="103754" y="0"/>
                  <a:pt x="72992" y="8575"/>
                </a:cubicBezTo>
                <a:cubicBezTo>
                  <a:pt x="60792" y="11975"/>
                  <a:pt x="46092" y="14540"/>
                  <a:pt x="34503" y="19129"/>
                </a:cubicBezTo>
                <a:cubicBezTo>
                  <a:pt x="24258" y="23185"/>
                  <a:pt x="13093" y="35481"/>
                  <a:pt x="7508" y="44717"/>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96" name="Google Shape;196;g16bc561b5b0_0_181"/>
          <p:cNvSpPr/>
          <p:nvPr/>
        </p:nvSpPr>
        <p:spPr>
          <a:xfrm>
            <a:off x="-514300" y="5098324"/>
            <a:ext cx="1470487" cy="1340423"/>
          </a:xfrm>
          <a:custGeom>
            <a:avLst/>
            <a:gdLst/>
            <a:ahLst/>
            <a:cxnLst/>
            <a:rect l="l" t="t" r="r" b="b"/>
            <a:pathLst>
              <a:path w="26354" h="24023" extrusionOk="0">
                <a:moveTo>
                  <a:pt x="11235" y="0"/>
                </a:moveTo>
                <a:cubicBezTo>
                  <a:pt x="9867" y="0"/>
                  <a:pt x="8467" y="285"/>
                  <a:pt x="7041" y="949"/>
                </a:cubicBezTo>
                <a:cubicBezTo>
                  <a:pt x="2047" y="3384"/>
                  <a:pt x="0" y="9525"/>
                  <a:pt x="1279" y="14898"/>
                </a:cubicBezTo>
                <a:cubicBezTo>
                  <a:pt x="2794" y="20655"/>
                  <a:pt x="8677" y="24022"/>
                  <a:pt x="14288" y="24022"/>
                </a:cubicBezTo>
                <a:cubicBezTo>
                  <a:pt x="18650" y="24022"/>
                  <a:pt x="22847" y="21987"/>
                  <a:pt x="24695" y="17456"/>
                </a:cubicBezTo>
                <a:cubicBezTo>
                  <a:pt x="25719" y="14898"/>
                  <a:pt x="26353" y="11572"/>
                  <a:pt x="25330" y="8880"/>
                </a:cubicBezTo>
                <a:cubicBezTo>
                  <a:pt x="24440" y="6322"/>
                  <a:pt x="22393" y="4786"/>
                  <a:pt x="20213" y="3384"/>
                </a:cubicBezTo>
                <a:lnTo>
                  <a:pt x="20213" y="3384"/>
                </a:lnTo>
                <a:lnTo>
                  <a:pt x="22004" y="4786"/>
                </a:lnTo>
                <a:cubicBezTo>
                  <a:pt x="18782" y="2323"/>
                  <a:pt x="15140" y="0"/>
                  <a:pt x="11235"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97" name="Google Shape;197;g16bc561b5b0_0_181"/>
          <p:cNvSpPr txBox="1">
            <a:spLocks noGrp="1"/>
          </p:cNvSpPr>
          <p:nvPr>
            <p:ph type="title" idx="2"/>
          </p:nvPr>
        </p:nvSpPr>
        <p:spPr>
          <a:xfrm>
            <a:off x="956167" y="717133"/>
            <a:ext cx="9783600" cy="7269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3700"/>
              <a:buNone/>
              <a:defRPr>
                <a:latin typeface="Libre Franklin"/>
                <a:ea typeface="Libre Franklin"/>
                <a:cs typeface="Libre Franklin"/>
                <a:sym typeface="Libre Franklin"/>
              </a:defRPr>
            </a:lvl2pPr>
            <a:lvl3pPr lvl="2" algn="l">
              <a:lnSpc>
                <a:spcPct val="100000"/>
              </a:lnSpc>
              <a:spcBef>
                <a:spcPts val="0"/>
              </a:spcBef>
              <a:spcAft>
                <a:spcPts val="0"/>
              </a:spcAft>
              <a:buSzPts val="3700"/>
              <a:buNone/>
              <a:defRPr>
                <a:latin typeface="Libre Franklin"/>
                <a:ea typeface="Libre Franklin"/>
                <a:cs typeface="Libre Franklin"/>
                <a:sym typeface="Libre Franklin"/>
              </a:defRPr>
            </a:lvl3pPr>
            <a:lvl4pPr lvl="3" algn="l">
              <a:lnSpc>
                <a:spcPct val="100000"/>
              </a:lnSpc>
              <a:spcBef>
                <a:spcPts val="0"/>
              </a:spcBef>
              <a:spcAft>
                <a:spcPts val="0"/>
              </a:spcAft>
              <a:buSzPts val="3700"/>
              <a:buNone/>
              <a:defRPr>
                <a:latin typeface="Libre Franklin"/>
                <a:ea typeface="Libre Franklin"/>
                <a:cs typeface="Libre Franklin"/>
                <a:sym typeface="Libre Franklin"/>
              </a:defRPr>
            </a:lvl4pPr>
            <a:lvl5pPr lvl="4" algn="l">
              <a:lnSpc>
                <a:spcPct val="100000"/>
              </a:lnSpc>
              <a:spcBef>
                <a:spcPts val="0"/>
              </a:spcBef>
              <a:spcAft>
                <a:spcPts val="0"/>
              </a:spcAft>
              <a:buSzPts val="3700"/>
              <a:buNone/>
              <a:defRPr>
                <a:latin typeface="Libre Franklin"/>
                <a:ea typeface="Libre Franklin"/>
                <a:cs typeface="Libre Franklin"/>
                <a:sym typeface="Libre Franklin"/>
              </a:defRPr>
            </a:lvl5pPr>
            <a:lvl6pPr lvl="5" algn="l">
              <a:lnSpc>
                <a:spcPct val="100000"/>
              </a:lnSpc>
              <a:spcBef>
                <a:spcPts val="0"/>
              </a:spcBef>
              <a:spcAft>
                <a:spcPts val="0"/>
              </a:spcAft>
              <a:buSzPts val="3700"/>
              <a:buNone/>
              <a:defRPr>
                <a:latin typeface="Libre Franklin"/>
                <a:ea typeface="Libre Franklin"/>
                <a:cs typeface="Libre Franklin"/>
                <a:sym typeface="Libre Franklin"/>
              </a:defRPr>
            </a:lvl6pPr>
            <a:lvl7pPr lvl="6" algn="l">
              <a:lnSpc>
                <a:spcPct val="100000"/>
              </a:lnSpc>
              <a:spcBef>
                <a:spcPts val="0"/>
              </a:spcBef>
              <a:spcAft>
                <a:spcPts val="0"/>
              </a:spcAft>
              <a:buSzPts val="3700"/>
              <a:buNone/>
              <a:defRPr>
                <a:latin typeface="Libre Franklin"/>
                <a:ea typeface="Libre Franklin"/>
                <a:cs typeface="Libre Franklin"/>
                <a:sym typeface="Libre Franklin"/>
              </a:defRPr>
            </a:lvl7pPr>
            <a:lvl8pPr lvl="7" algn="l">
              <a:lnSpc>
                <a:spcPct val="100000"/>
              </a:lnSpc>
              <a:spcBef>
                <a:spcPts val="0"/>
              </a:spcBef>
              <a:spcAft>
                <a:spcPts val="0"/>
              </a:spcAft>
              <a:buSzPts val="3700"/>
              <a:buNone/>
              <a:defRPr>
                <a:latin typeface="Libre Franklin"/>
                <a:ea typeface="Libre Franklin"/>
                <a:cs typeface="Libre Franklin"/>
                <a:sym typeface="Libre Franklin"/>
              </a:defRPr>
            </a:lvl8pPr>
            <a:lvl9pPr lvl="8" algn="l">
              <a:lnSpc>
                <a:spcPct val="100000"/>
              </a:lnSpc>
              <a:spcBef>
                <a:spcPts val="0"/>
              </a:spcBef>
              <a:spcAft>
                <a:spcPts val="0"/>
              </a:spcAft>
              <a:buSzPts val="3700"/>
              <a:buNone/>
              <a:defRPr>
                <a:latin typeface="Libre Franklin"/>
                <a:ea typeface="Libre Franklin"/>
                <a:cs typeface="Libre Franklin"/>
                <a:sym typeface="Libre Franklin"/>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header 1">
  <p:cSld name="SECTION_HEADER_2">
    <p:bg>
      <p:bgPr>
        <a:solidFill>
          <a:schemeClr val="accent1"/>
        </a:solidFill>
        <a:effectLst/>
      </p:bgPr>
    </p:bg>
    <p:spTree>
      <p:nvGrpSpPr>
        <p:cNvPr id="1" name="Shape 198"/>
        <p:cNvGrpSpPr/>
        <p:nvPr/>
      </p:nvGrpSpPr>
      <p:grpSpPr>
        <a:xfrm>
          <a:off x="0" y="0"/>
          <a:ext cx="0" cy="0"/>
          <a:chOff x="0" y="0"/>
          <a:chExt cx="0" cy="0"/>
        </a:xfrm>
      </p:grpSpPr>
      <p:sp>
        <p:nvSpPr>
          <p:cNvPr id="199" name="Google Shape;199;g16bc561b5b0_0_189"/>
          <p:cNvSpPr txBox="1">
            <a:spLocks noGrp="1"/>
          </p:cNvSpPr>
          <p:nvPr>
            <p:ph type="title"/>
          </p:nvPr>
        </p:nvSpPr>
        <p:spPr>
          <a:xfrm>
            <a:off x="4984351" y="1716000"/>
            <a:ext cx="2252100" cy="11223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4800"/>
              <a:buNone/>
              <a:defRPr sz="12000" b="1">
                <a:solidFill>
                  <a:schemeClr val="accent2"/>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200" name="Google Shape;200;g16bc561b5b0_0_189"/>
          <p:cNvSpPr txBox="1">
            <a:spLocks noGrp="1"/>
          </p:cNvSpPr>
          <p:nvPr>
            <p:ph type="title" idx="2"/>
          </p:nvPr>
        </p:nvSpPr>
        <p:spPr>
          <a:xfrm>
            <a:off x="1838867" y="2940533"/>
            <a:ext cx="8550300" cy="11211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4000"/>
              <a:buNone/>
              <a:defRPr sz="7200" b="1"/>
            </a:lvl1pPr>
            <a:lvl2pPr lvl="1" algn="l">
              <a:lnSpc>
                <a:spcPct val="100000"/>
              </a:lnSpc>
              <a:spcBef>
                <a:spcPts val="0"/>
              </a:spcBef>
              <a:spcAft>
                <a:spcPts val="0"/>
              </a:spcAft>
              <a:buSzPts val="3700"/>
              <a:buNone/>
              <a:defRPr>
                <a:latin typeface="Libre Franklin"/>
                <a:ea typeface="Libre Franklin"/>
                <a:cs typeface="Libre Franklin"/>
                <a:sym typeface="Libre Franklin"/>
              </a:defRPr>
            </a:lvl2pPr>
            <a:lvl3pPr lvl="2" algn="l">
              <a:lnSpc>
                <a:spcPct val="100000"/>
              </a:lnSpc>
              <a:spcBef>
                <a:spcPts val="0"/>
              </a:spcBef>
              <a:spcAft>
                <a:spcPts val="0"/>
              </a:spcAft>
              <a:buSzPts val="3700"/>
              <a:buNone/>
              <a:defRPr>
                <a:latin typeface="Libre Franklin"/>
                <a:ea typeface="Libre Franklin"/>
                <a:cs typeface="Libre Franklin"/>
                <a:sym typeface="Libre Franklin"/>
              </a:defRPr>
            </a:lvl3pPr>
            <a:lvl4pPr lvl="3" algn="l">
              <a:lnSpc>
                <a:spcPct val="100000"/>
              </a:lnSpc>
              <a:spcBef>
                <a:spcPts val="0"/>
              </a:spcBef>
              <a:spcAft>
                <a:spcPts val="0"/>
              </a:spcAft>
              <a:buSzPts val="3700"/>
              <a:buNone/>
              <a:defRPr>
                <a:latin typeface="Libre Franklin"/>
                <a:ea typeface="Libre Franklin"/>
                <a:cs typeface="Libre Franklin"/>
                <a:sym typeface="Libre Franklin"/>
              </a:defRPr>
            </a:lvl4pPr>
            <a:lvl5pPr lvl="4" algn="l">
              <a:lnSpc>
                <a:spcPct val="100000"/>
              </a:lnSpc>
              <a:spcBef>
                <a:spcPts val="0"/>
              </a:spcBef>
              <a:spcAft>
                <a:spcPts val="0"/>
              </a:spcAft>
              <a:buSzPts val="3700"/>
              <a:buNone/>
              <a:defRPr>
                <a:latin typeface="Libre Franklin"/>
                <a:ea typeface="Libre Franklin"/>
                <a:cs typeface="Libre Franklin"/>
                <a:sym typeface="Libre Franklin"/>
              </a:defRPr>
            </a:lvl5pPr>
            <a:lvl6pPr lvl="5" algn="l">
              <a:lnSpc>
                <a:spcPct val="100000"/>
              </a:lnSpc>
              <a:spcBef>
                <a:spcPts val="0"/>
              </a:spcBef>
              <a:spcAft>
                <a:spcPts val="0"/>
              </a:spcAft>
              <a:buSzPts val="3700"/>
              <a:buNone/>
              <a:defRPr>
                <a:latin typeface="Libre Franklin"/>
                <a:ea typeface="Libre Franklin"/>
                <a:cs typeface="Libre Franklin"/>
                <a:sym typeface="Libre Franklin"/>
              </a:defRPr>
            </a:lvl6pPr>
            <a:lvl7pPr lvl="6" algn="l">
              <a:lnSpc>
                <a:spcPct val="100000"/>
              </a:lnSpc>
              <a:spcBef>
                <a:spcPts val="0"/>
              </a:spcBef>
              <a:spcAft>
                <a:spcPts val="0"/>
              </a:spcAft>
              <a:buSzPts val="3700"/>
              <a:buNone/>
              <a:defRPr>
                <a:latin typeface="Libre Franklin"/>
                <a:ea typeface="Libre Franklin"/>
                <a:cs typeface="Libre Franklin"/>
                <a:sym typeface="Libre Franklin"/>
              </a:defRPr>
            </a:lvl7pPr>
            <a:lvl8pPr lvl="7" algn="l">
              <a:lnSpc>
                <a:spcPct val="100000"/>
              </a:lnSpc>
              <a:spcBef>
                <a:spcPts val="0"/>
              </a:spcBef>
              <a:spcAft>
                <a:spcPts val="0"/>
              </a:spcAft>
              <a:buSzPts val="3700"/>
              <a:buNone/>
              <a:defRPr>
                <a:latin typeface="Libre Franklin"/>
                <a:ea typeface="Libre Franklin"/>
                <a:cs typeface="Libre Franklin"/>
                <a:sym typeface="Libre Franklin"/>
              </a:defRPr>
            </a:lvl8pPr>
            <a:lvl9pPr lvl="8" algn="l">
              <a:lnSpc>
                <a:spcPct val="100000"/>
              </a:lnSpc>
              <a:spcBef>
                <a:spcPts val="0"/>
              </a:spcBef>
              <a:spcAft>
                <a:spcPts val="0"/>
              </a:spcAft>
              <a:buSzPts val="3700"/>
              <a:buNone/>
              <a:defRPr>
                <a:latin typeface="Libre Franklin"/>
                <a:ea typeface="Libre Franklin"/>
                <a:cs typeface="Libre Franklin"/>
                <a:sym typeface="Libre Franklin"/>
              </a:defRPr>
            </a:lvl9pPr>
          </a:lstStyle>
          <a:p>
            <a:endParaRPr/>
          </a:p>
        </p:txBody>
      </p:sp>
      <p:sp>
        <p:nvSpPr>
          <p:cNvPr id="201" name="Google Shape;201;g16bc561b5b0_0_189"/>
          <p:cNvSpPr txBox="1">
            <a:spLocks noGrp="1"/>
          </p:cNvSpPr>
          <p:nvPr>
            <p:ph type="subTitle" idx="1"/>
          </p:nvPr>
        </p:nvSpPr>
        <p:spPr>
          <a:xfrm>
            <a:off x="2024553" y="4061733"/>
            <a:ext cx="8171700" cy="8076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2400"/>
              <a:buNone/>
              <a:defRPr>
                <a:latin typeface="Karla"/>
                <a:ea typeface="Karla"/>
                <a:cs typeface="Karla"/>
                <a:sym typeface="Karla"/>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202" name="Google Shape;202;g16bc561b5b0_0_189"/>
          <p:cNvSpPr/>
          <p:nvPr/>
        </p:nvSpPr>
        <p:spPr>
          <a:xfrm rot="10800000">
            <a:off x="-1129786" y="-3203118"/>
            <a:ext cx="6468406" cy="5682874"/>
          </a:xfrm>
          <a:custGeom>
            <a:avLst/>
            <a:gdLst/>
            <a:ahLst/>
            <a:cxnLst/>
            <a:rect l="l" t="t" r="r" b="b"/>
            <a:pathLst>
              <a:path w="153498" h="134857" extrusionOk="0">
                <a:moveTo>
                  <a:pt x="145572" y="56653"/>
                </a:moveTo>
                <a:cubicBezTo>
                  <a:pt x="143895" y="52989"/>
                  <a:pt x="142326" y="49197"/>
                  <a:pt x="141542" y="45083"/>
                </a:cubicBezTo>
                <a:cubicBezTo>
                  <a:pt x="139029" y="31920"/>
                  <a:pt x="141909" y="15979"/>
                  <a:pt x="130133" y="6544"/>
                </a:cubicBezTo>
                <a:cubicBezTo>
                  <a:pt x="124657" y="2160"/>
                  <a:pt x="117445" y="0"/>
                  <a:pt x="110465" y="656"/>
                </a:cubicBezTo>
                <a:cubicBezTo>
                  <a:pt x="103633" y="1305"/>
                  <a:pt x="97173" y="4564"/>
                  <a:pt x="90270" y="4609"/>
                </a:cubicBezTo>
                <a:cubicBezTo>
                  <a:pt x="82563" y="4667"/>
                  <a:pt x="75248" y="900"/>
                  <a:pt x="67484" y="765"/>
                </a:cubicBezTo>
                <a:cubicBezTo>
                  <a:pt x="56300" y="579"/>
                  <a:pt x="45174" y="6499"/>
                  <a:pt x="39556" y="16256"/>
                </a:cubicBezTo>
                <a:cubicBezTo>
                  <a:pt x="36484" y="21591"/>
                  <a:pt x="35661" y="28352"/>
                  <a:pt x="31592" y="33102"/>
                </a:cubicBezTo>
                <a:cubicBezTo>
                  <a:pt x="27376" y="38026"/>
                  <a:pt x="20261" y="40288"/>
                  <a:pt x="15305" y="44691"/>
                </a:cubicBezTo>
                <a:cubicBezTo>
                  <a:pt x="4430" y="54371"/>
                  <a:pt x="1" y="70948"/>
                  <a:pt x="10073" y="82858"/>
                </a:cubicBezTo>
                <a:cubicBezTo>
                  <a:pt x="15440" y="89202"/>
                  <a:pt x="23622" y="92731"/>
                  <a:pt x="28417" y="99589"/>
                </a:cubicBezTo>
                <a:cubicBezTo>
                  <a:pt x="32242" y="105052"/>
                  <a:pt x="32312" y="112155"/>
                  <a:pt x="35005" y="118158"/>
                </a:cubicBezTo>
                <a:cubicBezTo>
                  <a:pt x="42481" y="134857"/>
                  <a:pt x="67831" y="134105"/>
                  <a:pt x="81875" y="127324"/>
                </a:cubicBezTo>
                <a:cubicBezTo>
                  <a:pt x="86426" y="125132"/>
                  <a:pt x="89704" y="122992"/>
                  <a:pt x="94955" y="123088"/>
                </a:cubicBezTo>
                <a:cubicBezTo>
                  <a:pt x="100046" y="123178"/>
                  <a:pt x="104918" y="125100"/>
                  <a:pt x="110034" y="125010"/>
                </a:cubicBezTo>
                <a:cubicBezTo>
                  <a:pt x="120556" y="124823"/>
                  <a:pt x="122986" y="116384"/>
                  <a:pt x="126855" y="108157"/>
                </a:cubicBezTo>
                <a:cubicBezTo>
                  <a:pt x="131837" y="97577"/>
                  <a:pt x="144981" y="95404"/>
                  <a:pt x="149525" y="84908"/>
                </a:cubicBezTo>
                <a:cubicBezTo>
                  <a:pt x="153498" y="75723"/>
                  <a:pt x="149461" y="65137"/>
                  <a:pt x="145572" y="56653"/>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03" name="Google Shape;203;g16bc561b5b0_0_189"/>
          <p:cNvSpPr/>
          <p:nvPr/>
        </p:nvSpPr>
        <p:spPr>
          <a:xfrm rot="10800000">
            <a:off x="9228769" y="-1264503"/>
            <a:ext cx="4631592" cy="4033965"/>
          </a:xfrm>
          <a:custGeom>
            <a:avLst/>
            <a:gdLst/>
            <a:ahLst/>
            <a:cxnLst/>
            <a:rect l="l" t="t" r="r" b="b"/>
            <a:pathLst>
              <a:path w="65594" h="50670" extrusionOk="0">
                <a:moveTo>
                  <a:pt x="18544" y="2296"/>
                </a:moveTo>
                <a:cubicBezTo>
                  <a:pt x="22696" y="258"/>
                  <a:pt x="27690" y="1"/>
                  <a:pt x="32022" y="1608"/>
                </a:cubicBezTo>
                <a:cubicBezTo>
                  <a:pt x="36361" y="3215"/>
                  <a:pt x="39986" y="6653"/>
                  <a:pt x="41818" y="10909"/>
                </a:cubicBezTo>
                <a:cubicBezTo>
                  <a:pt x="43225" y="14174"/>
                  <a:pt x="43894" y="18223"/>
                  <a:pt x="46992" y="19959"/>
                </a:cubicBezTo>
                <a:cubicBezTo>
                  <a:pt x="50964" y="22182"/>
                  <a:pt x="56550" y="19084"/>
                  <a:pt x="60278" y="21694"/>
                </a:cubicBezTo>
                <a:cubicBezTo>
                  <a:pt x="61428" y="22497"/>
                  <a:pt x="62193" y="23731"/>
                  <a:pt x="62817" y="24985"/>
                </a:cubicBezTo>
                <a:cubicBezTo>
                  <a:pt x="64790" y="28983"/>
                  <a:pt x="65593" y="33456"/>
                  <a:pt x="65131" y="37885"/>
                </a:cubicBezTo>
                <a:cubicBezTo>
                  <a:pt x="64886" y="40199"/>
                  <a:pt x="64256" y="42545"/>
                  <a:pt x="62797" y="44357"/>
                </a:cubicBezTo>
                <a:cubicBezTo>
                  <a:pt x="60927" y="46671"/>
                  <a:pt x="57957" y="47783"/>
                  <a:pt x="55071" y="48535"/>
                </a:cubicBezTo>
                <a:cubicBezTo>
                  <a:pt x="47301" y="50560"/>
                  <a:pt x="38938" y="50669"/>
                  <a:pt x="31315" y="48150"/>
                </a:cubicBezTo>
                <a:cubicBezTo>
                  <a:pt x="26848" y="46671"/>
                  <a:pt x="22709" y="44338"/>
                  <a:pt x="18749" y="41793"/>
                </a:cubicBezTo>
                <a:cubicBezTo>
                  <a:pt x="15555" y="39743"/>
                  <a:pt x="12437" y="37525"/>
                  <a:pt x="9847" y="34761"/>
                </a:cubicBezTo>
                <a:cubicBezTo>
                  <a:pt x="5907" y="30558"/>
                  <a:pt x="0" y="20608"/>
                  <a:pt x="2642" y="14547"/>
                </a:cubicBezTo>
                <a:cubicBezTo>
                  <a:pt x="3670" y="12188"/>
                  <a:pt x="6550" y="11108"/>
                  <a:pt x="8517" y="9681"/>
                </a:cubicBezTo>
                <a:cubicBezTo>
                  <a:pt x="11878" y="7245"/>
                  <a:pt x="14777" y="4140"/>
                  <a:pt x="18544" y="2296"/>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04" name="Google Shape;204;g16bc561b5b0_0_189"/>
          <p:cNvSpPr/>
          <p:nvPr/>
        </p:nvSpPr>
        <p:spPr>
          <a:xfrm flipH="1">
            <a:off x="-2473163" y="5413557"/>
            <a:ext cx="8385228" cy="5609508"/>
          </a:xfrm>
          <a:custGeom>
            <a:avLst/>
            <a:gdLst/>
            <a:ahLst/>
            <a:cxnLst/>
            <a:rect l="l" t="t" r="r" b="b"/>
            <a:pathLst>
              <a:path w="198985" h="133116" extrusionOk="0">
                <a:moveTo>
                  <a:pt x="7508" y="44717"/>
                </a:moveTo>
                <a:cubicBezTo>
                  <a:pt x="1684" y="54358"/>
                  <a:pt x="0" y="67515"/>
                  <a:pt x="6723" y="76546"/>
                </a:cubicBezTo>
                <a:cubicBezTo>
                  <a:pt x="16937" y="90269"/>
                  <a:pt x="39298" y="87319"/>
                  <a:pt x="52140" y="98618"/>
                </a:cubicBezTo>
                <a:cubicBezTo>
                  <a:pt x="62624" y="107835"/>
                  <a:pt x="60843" y="124116"/>
                  <a:pt x="74708" y="130068"/>
                </a:cubicBezTo>
                <a:cubicBezTo>
                  <a:pt x="81810" y="133115"/>
                  <a:pt x="90455" y="132209"/>
                  <a:pt x="96773" y="127761"/>
                </a:cubicBezTo>
                <a:cubicBezTo>
                  <a:pt x="101646" y="124329"/>
                  <a:pt x="104956" y="119174"/>
                  <a:pt x="108896" y="114700"/>
                </a:cubicBezTo>
                <a:cubicBezTo>
                  <a:pt x="118197" y="104127"/>
                  <a:pt x="131521" y="97191"/>
                  <a:pt x="145507" y="95649"/>
                </a:cubicBezTo>
                <a:cubicBezTo>
                  <a:pt x="152372" y="94890"/>
                  <a:pt x="159371" y="95372"/>
                  <a:pt x="166140" y="94003"/>
                </a:cubicBezTo>
                <a:cubicBezTo>
                  <a:pt x="177144" y="91779"/>
                  <a:pt x="187004" y="84446"/>
                  <a:pt x="192300" y="74541"/>
                </a:cubicBezTo>
                <a:cubicBezTo>
                  <a:pt x="198985" y="62058"/>
                  <a:pt x="198772" y="34934"/>
                  <a:pt x="187993" y="24348"/>
                </a:cubicBezTo>
                <a:cubicBezTo>
                  <a:pt x="182427" y="18885"/>
                  <a:pt x="174785" y="16153"/>
                  <a:pt x="167322" y="13865"/>
                </a:cubicBezTo>
                <a:cubicBezTo>
                  <a:pt x="136798" y="4513"/>
                  <a:pt x="103754" y="0"/>
                  <a:pt x="72992" y="8575"/>
                </a:cubicBezTo>
                <a:cubicBezTo>
                  <a:pt x="60792" y="11975"/>
                  <a:pt x="46092" y="14540"/>
                  <a:pt x="34503" y="19129"/>
                </a:cubicBezTo>
                <a:cubicBezTo>
                  <a:pt x="24258" y="23185"/>
                  <a:pt x="13093" y="35481"/>
                  <a:pt x="7508" y="44717"/>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05" name="Google Shape;205;g16bc561b5b0_0_189"/>
          <p:cNvSpPr/>
          <p:nvPr/>
        </p:nvSpPr>
        <p:spPr>
          <a:xfrm rot="3842985">
            <a:off x="9550952" y="999256"/>
            <a:ext cx="3987175" cy="2269497"/>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06" name="Google Shape;206;g16bc561b5b0_0_189"/>
          <p:cNvSpPr/>
          <p:nvPr/>
        </p:nvSpPr>
        <p:spPr>
          <a:xfrm rot="-10278161">
            <a:off x="-723916" y="-1546910"/>
            <a:ext cx="5110572" cy="3530285"/>
          </a:xfrm>
          <a:custGeom>
            <a:avLst/>
            <a:gdLst/>
            <a:ahLst/>
            <a:cxnLst/>
            <a:rect l="l" t="t" r="r" b="b"/>
            <a:pathLst>
              <a:path w="121270" h="83771" extrusionOk="0">
                <a:moveTo>
                  <a:pt x="101100" y="55618"/>
                </a:moveTo>
                <a:cubicBezTo>
                  <a:pt x="101569" y="55020"/>
                  <a:pt x="102032" y="54410"/>
                  <a:pt x="102481" y="53799"/>
                </a:cubicBezTo>
                <a:cubicBezTo>
                  <a:pt x="112123" y="40616"/>
                  <a:pt x="121269" y="19470"/>
                  <a:pt x="108170" y="5908"/>
                </a:cubicBezTo>
                <a:cubicBezTo>
                  <a:pt x="104635" y="2244"/>
                  <a:pt x="98708" y="1"/>
                  <a:pt x="93470" y="1698"/>
                </a:cubicBezTo>
                <a:cubicBezTo>
                  <a:pt x="85718" y="4204"/>
                  <a:pt x="82203" y="11313"/>
                  <a:pt x="76495" y="16243"/>
                </a:cubicBezTo>
                <a:cubicBezTo>
                  <a:pt x="65086" y="26097"/>
                  <a:pt x="50322" y="17612"/>
                  <a:pt x="37338" y="22452"/>
                </a:cubicBezTo>
                <a:cubicBezTo>
                  <a:pt x="26880" y="26347"/>
                  <a:pt x="31450" y="36741"/>
                  <a:pt x="26887" y="43624"/>
                </a:cubicBezTo>
                <a:cubicBezTo>
                  <a:pt x="21571" y="51633"/>
                  <a:pt x="7694" y="47545"/>
                  <a:pt x="2141" y="55168"/>
                </a:cubicBezTo>
                <a:cubicBezTo>
                  <a:pt x="0" y="58106"/>
                  <a:pt x="2160" y="61879"/>
                  <a:pt x="4609" y="64488"/>
                </a:cubicBezTo>
                <a:cubicBezTo>
                  <a:pt x="17516" y="78275"/>
                  <a:pt x="39703" y="83771"/>
                  <a:pt x="59700" y="80435"/>
                </a:cubicBezTo>
                <a:cubicBezTo>
                  <a:pt x="76488" y="77633"/>
                  <a:pt x="91285" y="68094"/>
                  <a:pt x="101100" y="55618"/>
                </a:cubicBezTo>
                <a:close/>
              </a:path>
            </a:pathLst>
          </a:cu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07" name="Google Shape;207;g16bc561b5b0_0_189"/>
          <p:cNvSpPr/>
          <p:nvPr/>
        </p:nvSpPr>
        <p:spPr>
          <a:xfrm rot="9700611">
            <a:off x="-1642703" y="4935456"/>
            <a:ext cx="4683330" cy="3569048"/>
          </a:xfrm>
          <a:custGeom>
            <a:avLst/>
            <a:gdLst/>
            <a:ahLst/>
            <a:cxnLst/>
            <a:rect l="l" t="t" r="r" b="b"/>
            <a:pathLst>
              <a:path w="111140" h="84697" extrusionOk="0">
                <a:moveTo>
                  <a:pt x="46761" y="1119"/>
                </a:moveTo>
                <a:cubicBezTo>
                  <a:pt x="46003" y="1048"/>
                  <a:pt x="45238" y="990"/>
                  <a:pt x="44480" y="952"/>
                </a:cubicBezTo>
                <a:cubicBezTo>
                  <a:pt x="28179" y="0"/>
                  <a:pt x="5452" y="3786"/>
                  <a:pt x="1158" y="22150"/>
                </a:cubicBezTo>
                <a:cubicBezTo>
                  <a:pt x="1" y="27112"/>
                  <a:pt x="1331" y="33301"/>
                  <a:pt x="5606" y="36785"/>
                </a:cubicBezTo>
                <a:cubicBezTo>
                  <a:pt x="11911" y="41934"/>
                  <a:pt x="19791" y="41034"/>
                  <a:pt x="27029" y="43155"/>
                </a:cubicBezTo>
                <a:cubicBezTo>
                  <a:pt x="41504" y="47391"/>
                  <a:pt x="42378" y="64391"/>
                  <a:pt x="53491" y="72677"/>
                </a:cubicBezTo>
                <a:cubicBezTo>
                  <a:pt x="62438" y="79348"/>
                  <a:pt x="68686" y="69868"/>
                  <a:pt x="76945" y="69971"/>
                </a:cubicBezTo>
                <a:cubicBezTo>
                  <a:pt x="86561" y="70093"/>
                  <a:pt x="90649" y="83963"/>
                  <a:pt x="100065" y="84490"/>
                </a:cubicBezTo>
                <a:cubicBezTo>
                  <a:pt x="103697" y="84696"/>
                  <a:pt x="105689" y="80840"/>
                  <a:pt x="106557" y="77362"/>
                </a:cubicBezTo>
                <a:cubicBezTo>
                  <a:pt x="111140" y="59037"/>
                  <a:pt x="103716" y="37421"/>
                  <a:pt x="90064" y="22432"/>
                </a:cubicBezTo>
                <a:cubicBezTo>
                  <a:pt x="78604" y="9854"/>
                  <a:pt x="62560" y="2597"/>
                  <a:pt x="46761" y="1119"/>
                </a:cubicBezTo>
                <a:close/>
              </a:path>
            </a:pathLst>
          </a:cu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08" name="Google Shape;208;g16bc561b5b0_0_189"/>
          <p:cNvSpPr/>
          <p:nvPr/>
        </p:nvSpPr>
        <p:spPr>
          <a:xfrm rot="-3078755">
            <a:off x="9726100" y="5434964"/>
            <a:ext cx="5184934" cy="2951261"/>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09"/>
        <p:cNvGrpSpPr/>
        <p:nvPr/>
      </p:nvGrpSpPr>
      <p:grpSpPr>
        <a:xfrm>
          <a:off x="0" y="0"/>
          <a:ext cx="0" cy="0"/>
          <a:chOff x="0" y="0"/>
          <a:chExt cx="0" cy="0"/>
        </a:xfrm>
      </p:grpSpPr>
      <p:sp>
        <p:nvSpPr>
          <p:cNvPr id="210" name="Google Shape;210;g16bc561b5b0_0_200"/>
          <p:cNvSpPr txBox="1">
            <a:spLocks noGrp="1"/>
          </p:cNvSpPr>
          <p:nvPr>
            <p:ph type="title" hasCustomPrompt="1"/>
          </p:nvPr>
        </p:nvSpPr>
        <p:spPr>
          <a:xfrm>
            <a:off x="956217" y="1727600"/>
            <a:ext cx="10279500" cy="26181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16000"/>
              <a:buNone/>
              <a:defRPr sz="14700"/>
            </a:lvl1pPr>
            <a:lvl2pPr lvl="1" algn="ctr">
              <a:lnSpc>
                <a:spcPct val="100000"/>
              </a:lnSpc>
              <a:spcBef>
                <a:spcPts val="0"/>
              </a:spcBef>
              <a:spcAft>
                <a:spcPts val="0"/>
              </a:spcAft>
              <a:buSzPts val="16000"/>
              <a:buNone/>
              <a:defRPr sz="16000"/>
            </a:lvl2pPr>
            <a:lvl3pPr lvl="2" algn="ctr">
              <a:lnSpc>
                <a:spcPct val="100000"/>
              </a:lnSpc>
              <a:spcBef>
                <a:spcPts val="0"/>
              </a:spcBef>
              <a:spcAft>
                <a:spcPts val="0"/>
              </a:spcAft>
              <a:buSzPts val="16000"/>
              <a:buNone/>
              <a:defRPr sz="16000"/>
            </a:lvl3pPr>
            <a:lvl4pPr lvl="3" algn="ctr">
              <a:lnSpc>
                <a:spcPct val="100000"/>
              </a:lnSpc>
              <a:spcBef>
                <a:spcPts val="0"/>
              </a:spcBef>
              <a:spcAft>
                <a:spcPts val="0"/>
              </a:spcAft>
              <a:buSzPts val="16000"/>
              <a:buNone/>
              <a:defRPr sz="16000"/>
            </a:lvl4pPr>
            <a:lvl5pPr lvl="4" algn="ctr">
              <a:lnSpc>
                <a:spcPct val="100000"/>
              </a:lnSpc>
              <a:spcBef>
                <a:spcPts val="0"/>
              </a:spcBef>
              <a:spcAft>
                <a:spcPts val="0"/>
              </a:spcAft>
              <a:buSzPts val="16000"/>
              <a:buNone/>
              <a:defRPr sz="16000"/>
            </a:lvl5pPr>
            <a:lvl6pPr lvl="5" algn="ctr">
              <a:lnSpc>
                <a:spcPct val="100000"/>
              </a:lnSpc>
              <a:spcBef>
                <a:spcPts val="0"/>
              </a:spcBef>
              <a:spcAft>
                <a:spcPts val="0"/>
              </a:spcAft>
              <a:buSzPts val="16000"/>
              <a:buNone/>
              <a:defRPr sz="16000"/>
            </a:lvl6pPr>
            <a:lvl7pPr lvl="6" algn="ctr">
              <a:lnSpc>
                <a:spcPct val="100000"/>
              </a:lnSpc>
              <a:spcBef>
                <a:spcPts val="0"/>
              </a:spcBef>
              <a:spcAft>
                <a:spcPts val="0"/>
              </a:spcAft>
              <a:buSzPts val="16000"/>
              <a:buNone/>
              <a:defRPr sz="16000"/>
            </a:lvl7pPr>
            <a:lvl8pPr lvl="7" algn="ctr">
              <a:lnSpc>
                <a:spcPct val="100000"/>
              </a:lnSpc>
              <a:spcBef>
                <a:spcPts val="0"/>
              </a:spcBef>
              <a:spcAft>
                <a:spcPts val="0"/>
              </a:spcAft>
              <a:buSzPts val="16000"/>
              <a:buNone/>
              <a:defRPr sz="16000"/>
            </a:lvl8pPr>
            <a:lvl9pPr lvl="8" algn="ctr">
              <a:lnSpc>
                <a:spcPct val="100000"/>
              </a:lnSpc>
              <a:spcBef>
                <a:spcPts val="0"/>
              </a:spcBef>
              <a:spcAft>
                <a:spcPts val="0"/>
              </a:spcAft>
              <a:buSzPts val="16000"/>
              <a:buNone/>
              <a:defRPr sz="16000"/>
            </a:lvl9pPr>
          </a:lstStyle>
          <a:p>
            <a:r>
              <a:t>xx%</a:t>
            </a:r>
          </a:p>
        </p:txBody>
      </p:sp>
      <p:sp>
        <p:nvSpPr>
          <p:cNvPr id="211" name="Google Shape;211;g16bc561b5b0_0_200"/>
          <p:cNvSpPr txBox="1">
            <a:spLocks noGrp="1"/>
          </p:cNvSpPr>
          <p:nvPr>
            <p:ph type="body" idx="1"/>
          </p:nvPr>
        </p:nvSpPr>
        <p:spPr>
          <a:xfrm>
            <a:off x="956184" y="4040800"/>
            <a:ext cx="10279500" cy="784800"/>
          </a:xfrm>
          <a:prstGeom prst="rect">
            <a:avLst/>
          </a:prstGeom>
          <a:noFill/>
          <a:ln>
            <a:noFill/>
          </a:ln>
        </p:spPr>
        <p:txBody>
          <a:bodyPr spcFirstLastPara="1" wrap="square" lIns="121900" tIns="121900" rIns="121900" bIns="121900" anchor="t" anchorCtr="0">
            <a:noAutofit/>
          </a:bodyPr>
          <a:lstStyle>
            <a:lvl1pPr marL="457200" lvl="0" indent="-381000" algn="ctr">
              <a:lnSpc>
                <a:spcPct val="100000"/>
              </a:lnSpc>
              <a:spcBef>
                <a:spcPts val="0"/>
              </a:spcBef>
              <a:spcAft>
                <a:spcPts val="0"/>
              </a:spcAft>
              <a:buSzPts val="2400"/>
              <a:buChar char="●"/>
              <a:defRPr/>
            </a:lvl1pPr>
            <a:lvl2pPr marL="914400" lvl="1" indent="-349250" algn="ctr">
              <a:lnSpc>
                <a:spcPct val="100000"/>
              </a:lnSpc>
              <a:spcBef>
                <a:spcPts val="0"/>
              </a:spcBef>
              <a:spcAft>
                <a:spcPts val="0"/>
              </a:spcAft>
              <a:buSzPts val="1900"/>
              <a:buChar char="○"/>
              <a:defRPr/>
            </a:lvl2pPr>
            <a:lvl3pPr marL="1371600" lvl="2" indent="-349250" algn="ctr">
              <a:lnSpc>
                <a:spcPct val="100000"/>
              </a:lnSpc>
              <a:spcBef>
                <a:spcPts val="0"/>
              </a:spcBef>
              <a:spcAft>
                <a:spcPts val="0"/>
              </a:spcAft>
              <a:buSzPts val="1900"/>
              <a:buChar char="■"/>
              <a:defRPr/>
            </a:lvl3pPr>
            <a:lvl4pPr marL="1828800" lvl="3" indent="-349250" algn="ctr">
              <a:lnSpc>
                <a:spcPct val="100000"/>
              </a:lnSpc>
              <a:spcBef>
                <a:spcPts val="0"/>
              </a:spcBef>
              <a:spcAft>
                <a:spcPts val="0"/>
              </a:spcAft>
              <a:buSzPts val="1900"/>
              <a:buChar char="●"/>
              <a:defRPr/>
            </a:lvl4pPr>
            <a:lvl5pPr marL="2286000" lvl="4" indent="-349250" algn="ctr">
              <a:lnSpc>
                <a:spcPct val="100000"/>
              </a:lnSpc>
              <a:spcBef>
                <a:spcPts val="0"/>
              </a:spcBef>
              <a:spcAft>
                <a:spcPts val="0"/>
              </a:spcAft>
              <a:buSzPts val="1900"/>
              <a:buChar char="○"/>
              <a:defRPr/>
            </a:lvl5pPr>
            <a:lvl6pPr marL="2743200" lvl="5" indent="-349250" algn="ctr">
              <a:lnSpc>
                <a:spcPct val="100000"/>
              </a:lnSpc>
              <a:spcBef>
                <a:spcPts val="0"/>
              </a:spcBef>
              <a:spcAft>
                <a:spcPts val="0"/>
              </a:spcAft>
              <a:buSzPts val="1900"/>
              <a:buChar char="■"/>
              <a:defRPr/>
            </a:lvl6pPr>
            <a:lvl7pPr marL="3200400" lvl="6" indent="-349250" algn="ctr">
              <a:lnSpc>
                <a:spcPct val="100000"/>
              </a:lnSpc>
              <a:spcBef>
                <a:spcPts val="0"/>
              </a:spcBef>
              <a:spcAft>
                <a:spcPts val="0"/>
              </a:spcAft>
              <a:buSzPts val="1900"/>
              <a:buChar char="●"/>
              <a:defRPr/>
            </a:lvl7pPr>
            <a:lvl8pPr marL="3657600" lvl="7" indent="-349250" algn="ctr">
              <a:lnSpc>
                <a:spcPct val="100000"/>
              </a:lnSpc>
              <a:spcBef>
                <a:spcPts val="0"/>
              </a:spcBef>
              <a:spcAft>
                <a:spcPts val="0"/>
              </a:spcAft>
              <a:buSzPts val="1900"/>
              <a:buChar char="○"/>
              <a:defRPr/>
            </a:lvl8pPr>
            <a:lvl9pPr marL="4114800" lvl="8" indent="-349250" algn="ctr">
              <a:lnSpc>
                <a:spcPct val="115000"/>
              </a:lnSpc>
              <a:spcBef>
                <a:spcPts val="0"/>
              </a:spcBef>
              <a:spcAft>
                <a:spcPts val="0"/>
              </a:spcAft>
              <a:buSzPts val="1900"/>
              <a:buChar char="■"/>
              <a:defRPr/>
            </a:lvl9pPr>
          </a:lstStyle>
          <a:p>
            <a:endParaRPr/>
          </a:p>
        </p:txBody>
      </p:sp>
      <p:sp>
        <p:nvSpPr>
          <p:cNvPr id="212" name="Google Shape;212;g16bc561b5b0_0_200"/>
          <p:cNvSpPr/>
          <p:nvPr/>
        </p:nvSpPr>
        <p:spPr>
          <a:xfrm rot="-7336947">
            <a:off x="-26419" y="-2001368"/>
            <a:ext cx="3640225" cy="5436844"/>
          </a:xfrm>
          <a:custGeom>
            <a:avLst/>
            <a:gdLst/>
            <a:ahLst/>
            <a:cxnLst/>
            <a:rect l="l" t="t" r="r" b="b"/>
            <a:pathLst>
              <a:path w="86381" h="129014" extrusionOk="0">
                <a:moveTo>
                  <a:pt x="9095" y="105033"/>
                </a:moveTo>
                <a:cubicBezTo>
                  <a:pt x="3143" y="98547"/>
                  <a:pt x="0" y="89581"/>
                  <a:pt x="598" y="80807"/>
                </a:cubicBezTo>
                <a:cubicBezTo>
                  <a:pt x="1196" y="72027"/>
                  <a:pt x="5528" y="63569"/>
                  <a:pt x="12303" y="57944"/>
                </a:cubicBezTo>
                <a:cubicBezTo>
                  <a:pt x="17503" y="53625"/>
                  <a:pt x="24534" y="50225"/>
                  <a:pt x="26032" y="43637"/>
                </a:cubicBezTo>
                <a:cubicBezTo>
                  <a:pt x="27947" y="35197"/>
                  <a:pt x="19302" y="26674"/>
                  <a:pt x="22053" y="18466"/>
                </a:cubicBezTo>
                <a:cubicBezTo>
                  <a:pt x="22902" y="15940"/>
                  <a:pt x="24740" y="13877"/>
                  <a:pt x="26694" y="12071"/>
                </a:cubicBezTo>
                <a:cubicBezTo>
                  <a:pt x="32922" y="6325"/>
                  <a:pt x="40655" y="2455"/>
                  <a:pt x="48991" y="913"/>
                </a:cubicBezTo>
                <a:cubicBezTo>
                  <a:pt x="53336" y="116"/>
                  <a:pt x="57958" y="0"/>
                  <a:pt x="62039" y="1691"/>
                </a:cubicBezTo>
                <a:cubicBezTo>
                  <a:pt x="67278" y="3863"/>
                  <a:pt x="70903" y="8684"/>
                  <a:pt x="73821" y="13537"/>
                </a:cubicBezTo>
                <a:cubicBezTo>
                  <a:pt x="81695" y="26629"/>
                  <a:pt x="86380" y="41824"/>
                  <a:pt x="85885" y="57090"/>
                </a:cubicBezTo>
                <a:cubicBezTo>
                  <a:pt x="85596" y="66037"/>
                  <a:pt x="83565" y="74836"/>
                  <a:pt x="81052" y="83430"/>
                </a:cubicBezTo>
                <a:cubicBezTo>
                  <a:pt x="79021" y="90352"/>
                  <a:pt x="76655" y="97236"/>
                  <a:pt x="72998" y="103452"/>
                </a:cubicBezTo>
                <a:cubicBezTo>
                  <a:pt x="67445" y="112894"/>
                  <a:pt x="52475" y="129014"/>
                  <a:pt x="39999" y="127458"/>
                </a:cubicBezTo>
                <a:cubicBezTo>
                  <a:pt x="35140" y="126854"/>
                  <a:pt x="31624" y="122181"/>
                  <a:pt x="27967" y="119360"/>
                </a:cubicBezTo>
                <a:cubicBezTo>
                  <a:pt x="21713" y="114533"/>
                  <a:pt x="14488" y="110914"/>
                  <a:pt x="9095" y="105033"/>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13" name="Google Shape;213;g16bc561b5b0_0_200"/>
          <p:cNvSpPr/>
          <p:nvPr/>
        </p:nvSpPr>
        <p:spPr>
          <a:xfrm rot="-10529039">
            <a:off x="-1082126" y="-1446554"/>
            <a:ext cx="5155732" cy="4494015"/>
          </a:xfrm>
          <a:custGeom>
            <a:avLst/>
            <a:gdLst/>
            <a:ahLst/>
            <a:cxnLst/>
            <a:rect l="l" t="t" r="r" b="b"/>
            <a:pathLst>
              <a:path w="121270" h="83771" extrusionOk="0">
                <a:moveTo>
                  <a:pt x="101100" y="55618"/>
                </a:moveTo>
                <a:cubicBezTo>
                  <a:pt x="101569" y="55020"/>
                  <a:pt x="102032" y="54410"/>
                  <a:pt x="102481" y="53799"/>
                </a:cubicBezTo>
                <a:cubicBezTo>
                  <a:pt x="112123" y="40616"/>
                  <a:pt x="121269" y="19470"/>
                  <a:pt x="108170" y="5908"/>
                </a:cubicBezTo>
                <a:cubicBezTo>
                  <a:pt x="104635" y="2244"/>
                  <a:pt x="98708" y="1"/>
                  <a:pt x="93470" y="1698"/>
                </a:cubicBezTo>
                <a:cubicBezTo>
                  <a:pt x="85718" y="4204"/>
                  <a:pt x="82203" y="11313"/>
                  <a:pt x="76495" y="16243"/>
                </a:cubicBezTo>
                <a:cubicBezTo>
                  <a:pt x="65086" y="26097"/>
                  <a:pt x="50322" y="17612"/>
                  <a:pt x="37338" y="22452"/>
                </a:cubicBezTo>
                <a:cubicBezTo>
                  <a:pt x="26880" y="26347"/>
                  <a:pt x="31450" y="36741"/>
                  <a:pt x="26887" y="43624"/>
                </a:cubicBezTo>
                <a:cubicBezTo>
                  <a:pt x="21571" y="51633"/>
                  <a:pt x="7694" y="47545"/>
                  <a:pt x="2141" y="55168"/>
                </a:cubicBezTo>
                <a:cubicBezTo>
                  <a:pt x="0" y="58106"/>
                  <a:pt x="2160" y="61879"/>
                  <a:pt x="4609" y="64488"/>
                </a:cubicBezTo>
                <a:cubicBezTo>
                  <a:pt x="17516" y="78275"/>
                  <a:pt x="39703" y="83771"/>
                  <a:pt x="59700" y="80435"/>
                </a:cubicBezTo>
                <a:cubicBezTo>
                  <a:pt x="76488" y="77633"/>
                  <a:pt x="91285" y="68094"/>
                  <a:pt x="101100" y="55618"/>
                </a:cubicBezTo>
                <a:close/>
              </a:path>
            </a:pathLst>
          </a:custGeom>
          <a:noFill/>
          <a:ln w="12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14" name="Google Shape;214;g16bc561b5b0_0_200"/>
          <p:cNvSpPr/>
          <p:nvPr/>
        </p:nvSpPr>
        <p:spPr>
          <a:xfrm rot="9614309" flipH="1">
            <a:off x="8127207" y="3195899"/>
            <a:ext cx="8385060" cy="5609396"/>
          </a:xfrm>
          <a:custGeom>
            <a:avLst/>
            <a:gdLst/>
            <a:ahLst/>
            <a:cxnLst/>
            <a:rect l="l" t="t" r="r" b="b"/>
            <a:pathLst>
              <a:path w="198985" h="133116" extrusionOk="0">
                <a:moveTo>
                  <a:pt x="7508" y="44717"/>
                </a:moveTo>
                <a:cubicBezTo>
                  <a:pt x="1684" y="54358"/>
                  <a:pt x="0" y="67515"/>
                  <a:pt x="6723" y="76546"/>
                </a:cubicBezTo>
                <a:cubicBezTo>
                  <a:pt x="16937" y="90269"/>
                  <a:pt x="39298" y="87319"/>
                  <a:pt x="52140" y="98618"/>
                </a:cubicBezTo>
                <a:cubicBezTo>
                  <a:pt x="62624" y="107835"/>
                  <a:pt x="60843" y="124116"/>
                  <a:pt x="74708" y="130068"/>
                </a:cubicBezTo>
                <a:cubicBezTo>
                  <a:pt x="81810" y="133115"/>
                  <a:pt x="90455" y="132209"/>
                  <a:pt x="96773" y="127761"/>
                </a:cubicBezTo>
                <a:cubicBezTo>
                  <a:pt x="101646" y="124329"/>
                  <a:pt x="104956" y="119174"/>
                  <a:pt x="108896" y="114700"/>
                </a:cubicBezTo>
                <a:cubicBezTo>
                  <a:pt x="118197" y="104127"/>
                  <a:pt x="131521" y="97191"/>
                  <a:pt x="145507" y="95649"/>
                </a:cubicBezTo>
                <a:cubicBezTo>
                  <a:pt x="152372" y="94890"/>
                  <a:pt x="159371" y="95372"/>
                  <a:pt x="166140" y="94003"/>
                </a:cubicBezTo>
                <a:cubicBezTo>
                  <a:pt x="177144" y="91779"/>
                  <a:pt x="187004" y="84446"/>
                  <a:pt x="192300" y="74541"/>
                </a:cubicBezTo>
                <a:cubicBezTo>
                  <a:pt x="198985" y="62058"/>
                  <a:pt x="198772" y="34934"/>
                  <a:pt x="187993" y="24348"/>
                </a:cubicBezTo>
                <a:cubicBezTo>
                  <a:pt x="182427" y="18885"/>
                  <a:pt x="174785" y="16153"/>
                  <a:pt x="167322" y="13865"/>
                </a:cubicBezTo>
                <a:cubicBezTo>
                  <a:pt x="136798" y="4513"/>
                  <a:pt x="103754" y="0"/>
                  <a:pt x="72992" y="8575"/>
                </a:cubicBezTo>
                <a:cubicBezTo>
                  <a:pt x="60792" y="11975"/>
                  <a:pt x="46092" y="14540"/>
                  <a:pt x="34503" y="19129"/>
                </a:cubicBezTo>
                <a:cubicBezTo>
                  <a:pt x="24258" y="23185"/>
                  <a:pt x="13093" y="35481"/>
                  <a:pt x="7508" y="44717"/>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15" name="Google Shape;215;g16bc561b5b0_0_200"/>
          <p:cNvSpPr/>
          <p:nvPr/>
        </p:nvSpPr>
        <p:spPr>
          <a:xfrm>
            <a:off x="-514300" y="5098324"/>
            <a:ext cx="1470487" cy="1340423"/>
          </a:xfrm>
          <a:custGeom>
            <a:avLst/>
            <a:gdLst/>
            <a:ahLst/>
            <a:cxnLst/>
            <a:rect l="l" t="t" r="r" b="b"/>
            <a:pathLst>
              <a:path w="26354" h="24023" extrusionOk="0">
                <a:moveTo>
                  <a:pt x="11235" y="0"/>
                </a:moveTo>
                <a:cubicBezTo>
                  <a:pt x="9867" y="0"/>
                  <a:pt x="8467" y="285"/>
                  <a:pt x="7041" y="949"/>
                </a:cubicBezTo>
                <a:cubicBezTo>
                  <a:pt x="2047" y="3384"/>
                  <a:pt x="0" y="9525"/>
                  <a:pt x="1279" y="14898"/>
                </a:cubicBezTo>
                <a:cubicBezTo>
                  <a:pt x="2794" y="20655"/>
                  <a:pt x="8677" y="24022"/>
                  <a:pt x="14288" y="24022"/>
                </a:cubicBezTo>
                <a:cubicBezTo>
                  <a:pt x="18650" y="24022"/>
                  <a:pt x="22847" y="21987"/>
                  <a:pt x="24695" y="17456"/>
                </a:cubicBezTo>
                <a:cubicBezTo>
                  <a:pt x="25719" y="14898"/>
                  <a:pt x="26353" y="11572"/>
                  <a:pt x="25330" y="8880"/>
                </a:cubicBezTo>
                <a:cubicBezTo>
                  <a:pt x="24440" y="6322"/>
                  <a:pt x="22393" y="4786"/>
                  <a:pt x="20213" y="3384"/>
                </a:cubicBezTo>
                <a:lnTo>
                  <a:pt x="20213" y="3384"/>
                </a:lnTo>
                <a:lnTo>
                  <a:pt x="22004" y="4786"/>
                </a:lnTo>
                <a:cubicBezTo>
                  <a:pt x="18782" y="2323"/>
                  <a:pt x="15140" y="0"/>
                  <a:pt x="11235"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16" name="Google Shape;216;g16bc561b5b0_0_200"/>
          <p:cNvSpPr/>
          <p:nvPr/>
        </p:nvSpPr>
        <p:spPr>
          <a:xfrm>
            <a:off x="-304800" y="2178533"/>
            <a:ext cx="13258419" cy="4494488"/>
          </a:xfrm>
          <a:custGeom>
            <a:avLst/>
            <a:gdLst/>
            <a:ahLst/>
            <a:cxnLst/>
            <a:rect l="l" t="t" r="r" b="b"/>
            <a:pathLst>
              <a:path w="339090" h="134838" extrusionOk="0">
                <a:moveTo>
                  <a:pt x="0" y="130429"/>
                </a:moveTo>
                <a:cubicBezTo>
                  <a:pt x="11684" y="130556"/>
                  <a:pt x="48260" y="139319"/>
                  <a:pt x="70104" y="131191"/>
                </a:cubicBezTo>
                <a:cubicBezTo>
                  <a:pt x="91948" y="123063"/>
                  <a:pt x="104775" y="88265"/>
                  <a:pt x="131064" y="81661"/>
                </a:cubicBezTo>
                <a:cubicBezTo>
                  <a:pt x="157353" y="75057"/>
                  <a:pt x="205613" y="101600"/>
                  <a:pt x="227838" y="91567"/>
                </a:cubicBezTo>
                <a:cubicBezTo>
                  <a:pt x="250063" y="81534"/>
                  <a:pt x="248539" y="36322"/>
                  <a:pt x="264414" y="21463"/>
                </a:cubicBezTo>
                <a:cubicBezTo>
                  <a:pt x="280289" y="6604"/>
                  <a:pt x="310642" y="5969"/>
                  <a:pt x="323088" y="2413"/>
                </a:cubicBezTo>
                <a:cubicBezTo>
                  <a:pt x="335534" y="-1143"/>
                  <a:pt x="336423" y="508"/>
                  <a:pt x="339090" y="127"/>
                </a:cubicBezTo>
              </a:path>
            </a:pathLst>
          </a:cu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2"/>
        <p:cNvGrpSpPr/>
        <p:nvPr/>
      </p:nvGrpSpPr>
      <p:grpSpPr>
        <a:xfrm>
          <a:off x="0" y="0"/>
          <a:ext cx="0" cy="0"/>
          <a:chOff x="0" y="0"/>
          <a:chExt cx="0" cy="0"/>
        </a:xfrm>
      </p:grpSpPr>
      <p:sp>
        <p:nvSpPr>
          <p:cNvPr id="23" name="Google Shape;23;g16bc561b5b0_0_13"/>
          <p:cNvSpPr txBox="1">
            <a:spLocks noGrp="1"/>
          </p:cNvSpPr>
          <p:nvPr>
            <p:ph type="title"/>
          </p:nvPr>
        </p:nvSpPr>
        <p:spPr>
          <a:xfrm>
            <a:off x="956167" y="717133"/>
            <a:ext cx="10279500" cy="7563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4000"/>
              <a:buNone/>
              <a:defRPr sz="4000">
                <a:latin typeface="Hammersmith One"/>
                <a:ea typeface="Hammersmith One"/>
                <a:cs typeface="Hammersmith One"/>
                <a:sym typeface="Hammersmith 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4" name="Google Shape;24;g16bc561b5b0_0_13"/>
          <p:cNvSpPr txBox="1">
            <a:spLocks noGrp="1"/>
          </p:cNvSpPr>
          <p:nvPr>
            <p:ph type="body" idx="1"/>
          </p:nvPr>
        </p:nvSpPr>
        <p:spPr>
          <a:xfrm>
            <a:off x="956167" y="1425999"/>
            <a:ext cx="10279500" cy="4714800"/>
          </a:xfrm>
          <a:prstGeom prst="rect">
            <a:avLst/>
          </a:prstGeom>
          <a:noFill/>
          <a:ln>
            <a:noFill/>
          </a:ln>
        </p:spPr>
        <p:txBody>
          <a:bodyPr spcFirstLastPara="1" wrap="square" lIns="121900" tIns="121900" rIns="121900" bIns="121900" anchor="t" anchorCtr="0">
            <a:noAutofit/>
          </a:bodyPr>
          <a:lstStyle>
            <a:lvl1pPr marL="457200" lvl="0" indent="-381000" algn="l">
              <a:lnSpc>
                <a:spcPct val="100000"/>
              </a:lnSpc>
              <a:spcBef>
                <a:spcPts val="0"/>
              </a:spcBef>
              <a:spcAft>
                <a:spcPts val="0"/>
              </a:spcAft>
              <a:buSzPts val="2400"/>
              <a:buChar char="●"/>
              <a:defRPr sz="1600"/>
            </a:lvl1pPr>
            <a:lvl2pPr marL="914400" lvl="1" indent="-349250" algn="l">
              <a:lnSpc>
                <a:spcPct val="100000"/>
              </a:lnSpc>
              <a:spcBef>
                <a:spcPts val="0"/>
              </a:spcBef>
              <a:spcAft>
                <a:spcPts val="0"/>
              </a:spcAft>
              <a:buSzPts val="1900"/>
              <a:buChar char="○"/>
              <a:defRPr/>
            </a:lvl2pPr>
            <a:lvl3pPr marL="1371600" lvl="2" indent="-349250" algn="l">
              <a:lnSpc>
                <a:spcPct val="100000"/>
              </a:lnSpc>
              <a:spcBef>
                <a:spcPts val="0"/>
              </a:spcBef>
              <a:spcAft>
                <a:spcPts val="0"/>
              </a:spcAft>
              <a:buSzPts val="1900"/>
              <a:buChar char="■"/>
              <a:defRPr/>
            </a:lvl3pPr>
            <a:lvl4pPr marL="1828800" lvl="3" indent="-349250" algn="l">
              <a:lnSpc>
                <a:spcPct val="100000"/>
              </a:lnSpc>
              <a:spcBef>
                <a:spcPts val="0"/>
              </a:spcBef>
              <a:spcAft>
                <a:spcPts val="0"/>
              </a:spcAft>
              <a:buSzPts val="1900"/>
              <a:buChar char="●"/>
              <a:defRPr/>
            </a:lvl4pPr>
            <a:lvl5pPr marL="2286000" lvl="4" indent="-349250" algn="l">
              <a:lnSpc>
                <a:spcPct val="100000"/>
              </a:lnSpc>
              <a:spcBef>
                <a:spcPts val="0"/>
              </a:spcBef>
              <a:spcAft>
                <a:spcPts val="0"/>
              </a:spcAft>
              <a:buSzPts val="1900"/>
              <a:buChar char="○"/>
              <a:defRPr/>
            </a:lvl5pPr>
            <a:lvl6pPr marL="2743200" lvl="5" indent="-349250" algn="l">
              <a:lnSpc>
                <a:spcPct val="100000"/>
              </a:lnSpc>
              <a:spcBef>
                <a:spcPts val="0"/>
              </a:spcBef>
              <a:spcAft>
                <a:spcPts val="0"/>
              </a:spcAft>
              <a:buSzPts val="1900"/>
              <a:buChar char="■"/>
              <a:defRPr/>
            </a:lvl6pPr>
            <a:lvl7pPr marL="3200400" lvl="6" indent="-349250" algn="l">
              <a:lnSpc>
                <a:spcPct val="100000"/>
              </a:lnSpc>
              <a:spcBef>
                <a:spcPts val="0"/>
              </a:spcBef>
              <a:spcAft>
                <a:spcPts val="0"/>
              </a:spcAft>
              <a:buSzPts val="1900"/>
              <a:buChar char="●"/>
              <a:defRPr/>
            </a:lvl7pPr>
            <a:lvl8pPr marL="3657600" lvl="7" indent="-349250" algn="l">
              <a:lnSpc>
                <a:spcPct val="100000"/>
              </a:lnSpc>
              <a:spcBef>
                <a:spcPts val="0"/>
              </a:spcBef>
              <a:spcAft>
                <a:spcPts val="0"/>
              </a:spcAft>
              <a:buSzPts val="1900"/>
              <a:buChar char="○"/>
              <a:defRPr/>
            </a:lvl8pPr>
            <a:lvl9pPr marL="4114800" lvl="8" indent="-349250" algn="l">
              <a:lnSpc>
                <a:spcPct val="115000"/>
              </a:lnSpc>
              <a:spcBef>
                <a:spcPts val="0"/>
              </a:spcBef>
              <a:spcAft>
                <a:spcPts val="0"/>
              </a:spcAft>
              <a:buSzPts val="1900"/>
              <a:buChar char="■"/>
              <a:defRPr/>
            </a:lvl9pPr>
          </a:lstStyle>
          <a:p>
            <a:endParaRPr/>
          </a:p>
        </p:txBody>
      </p:sp>
      <p:sp>
        <p:nvSpPr>
          <p:cNvPr id="25" name="Google Shape;25;g16bc561b5b0_0_13"/>
          <p:cNvSpPr/>
          <p:nvPr/>
        </p:nvSpPr>
        <p:spPr>
          <a:xfrm rot="-9882189">
            <a:off x="10151057" y="-668710"/>
            <a:ext cx="2764161" cy="2135257"/>
          </a:xfrm>
          <a:custGeom>
            <a:avLst/>
            <a:gdLst/>
            <a:ahLst/>
            <a:cxnLst/>
            <a:rect l="l" t="t" r="r" b="b"/>
            <a:pathLst>
              <a:path w="65594" h="50670" extrusionOk="0">
                <a:moveTo>
                  <a:pt x="18544" y="2296"/>
                </a:moveTo>
                <a:cubicBezTo>
                  <a:pt x="22696" y="258"/>
                  <a:pt x="27690" y="1"/>
                  <a:pt x="32022" y="1608"/>
                </a:cubicBezTo>
                <a:cubicBezTo>
                  <a:pt x="36361" y="3215"/>
                  <a:pt x="39986" y="6653"/>
                  <a:pt x="41818" y="10909"/>
                </a:cubicBezTo>
                <a:cubicBezTo>
                  <a:pt x="43225" y="14174"/>
                  <a:pt x="43894" y="18223"/>
                  <a:pt x="46992" y="19959"/>
                </a:cubicBezTo>
                <a:cubicBezTo>
                  <a:pt x="50964" y="22182"/>
                  <a:pt x="56550" y="19084"/>
                  <a:pt x="60278" y="21694"/>
                </a:cubicBezTo>
                <a:cubicBezTo>
                  <a:pt x="61428" y="22497"/>
                  <a:pt x="62193" y="23731"/>
                  <a:pt x="62817" y="24985"/>
                </a:cubicBezTo>
                <a:cubicBezTo>
                  <a:pt x="64790" y="28983"/>
                  <a:pt x="65593" y="33456"/>
                  <a:pt x="65131" y="37885"/>
                </a:cubicBezTo>
                <a:cubicBezTo>
                  <a:pt x="64886" y="40199"/>
                  <a:pt x="64256" y="42545"/>
                  <a:pt x="62797" y="44357"/>
                </a:cubicBezTo>
                <a:cubicBezTo>
                  <a:pt x="60927" y="46671"/>
                  <a:pt x="57957" y="47783"/>
                  <a:pt x="55071" y="48535"/>
                </a:cubicBezTo>
                <a:cubicBezTo>
                  <a:pt x="47301" y="50560"/>
                  <a:pt x="38938" y="50669"/>
                  <a:pt x="31315" y="48150"/>
                </a:cubicBezTo>
                <a:cubicBezTo>
                  <a:pt x="26848" y="46671"/>
                  <a:pt x="22709" y="44338"/>
                  <a:pt x="18749" y="41793"/>
                </a:cubicBezTo>
                <a:cubicBezTo>
                  <a:pt x="15555" y="39743"/>
                  <a:pt x="12437" y="37525"/>
                  <a:pt x="9847" y="34761"/>
                </a:cubicBezTo>
                <a:cubicBezTo>
                  <a:pt x="5907" y="30558"/>
                  <a:pt x="0" y="20608"/>
                  <a:pt x="2642" y="14547"/>
                </a:cubicBezTo>
                <a:cubicBezTo>
                  <a:pt x="3670" y="12188"/>
                  <a:pt x="6550" y="11108"/>
                  <a:pt x="8517" y="9681"/>
                </a:cubicBezTo>
                <a:cubicBezTo>
                  <a:pt x="11878" y="7245"/>
                  <a:pt x="14777" y="4140"/>
                  <a:pt x="18544" y="2296"/>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6" name="Google Shape;26;g16bc561b5b0_0_13"/>
          <p:cNvSpPr/>
          <p:nvPr/>
        </p:nvSpPr>
        <p:spPr>
          <a:xfrm>
            <a:off x="-794245" y="5619711"/>
            <a:ext cx="2764131" cy="2135234"/>
          </a:xfrm>
          <a:custGeom>
            <a:avLst/>
            <a:gdLst/>
            <a:ahLst/>
            <a:cxnLst/>
            <a:rect l="l" t="t" r="r" b="b"/>
            <a:pathLst>
              <a:path w="65594" h="50670" extrusionOk="0">
                <a:moveTo>
                  <a:pt x="18544" y="2296"/>
                </a:moveTo>
                <a:cubicBezTo>
                  <a:pt x="22696" y="258"/>
                  <a:pt x="27690" y="1"/>
                  <a:pt x="32022" y="1608"/>
                </a:cubicBezTo>
                <a:cubicBezTo>
                  <a:pt x="36361" y="3215"/>
                  <a:pt x="39986" y="6653"/>
                  <a:pt x="41818" y="10909"/>
                </a:cubicBezTo>
                <a:cubicBezTo>
                  <a:pt x="43225" y="14174"/>
                  <a:pt x="43894" y="18223"/>
                  <a:pt x="46992" y="19959"/>
                </a:cubicBezTo>
                <a:cubicBezTo>
                  <a:pt x="50964" y="22182"/>
                  <a:pt x="56550" y="19084"/>
                  <a:pt x="60278" y="21694"/>
                </a:cubicBezTo>
                <a:cubicBezTo>
                  <a:pt x="61428" y="22497"/>
                  <a:pt x="62193" y="23731"/>
                  <a:pt x="62817" y="24985"/>
                </a:cubicBezTo>
                <a:cubicBezTo>
                  <a:pt x="64790" y="28983"/>
                  <a:pt x="65593" y="33456"/>
                  <a:pt x="65131" y="37885"/>
                </a:cubicBezTo>
                <a:cubicBezTo>
                  <a:pt x="64886" y="40199"/>
                  <a:pt x="64256" y="42545"/>
                  <a:pt x="62797" y="44357"/>
                </a:cubicBezTo>
                <a:cubicBezTo>
                  <a:pt x="60927" y="46671"/>
                  <a:pt x="57957" y="47783"/>
                  <a:pt x="55071" y="48535"/>
                </a:cubicBezTo>
                <a:cubicBezTo>
                  <a:pt x="47301" y="50560"/>
                  <a:pt x="38938" y="50669"/>
                  <a:pt x="31315" y="48150"/>
                </a:cubicBezTo>
                <a:cubicBezTo>
                  <a:pt x="26848" y="46671"/>
                  <a:pt x="22709" y="44338"/>
                  <a:pt x="18749" y="41793"/>
                </a:cubicBezTo>
                <a:cubicBezTo>
                  <a:pt x="15555" y="39743"/>
                  <a:pt x="12437" y="37525"/>
                  <a:pt x="9847" y="34761"/>
                </a:cubicBezTo>
                <a:cubicBezTo>
                  <a:pt x="5907" y="30558"/>
                  <a:pt x="0" y="20608"/>
                  <a:pt x="2642" y="14547"/>
                </a:cubicBezTo>
                <a:cubicBezTo>
                  <a:pt x="3670" y="12188"/>
                  <a:pt x="6550" y="11108"/>
                  <a:pt x="8517" y="9681"/>
                </a:cubicBezTo>
                <a:cubicBezTo>
                  <a:pt x="11878" y="7245"/>
                  <a:pt x="14777" y="4140"/>
                  <a:pt x="18544" y="2296"/>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7" name="Google Shape;27;g16bc561b5b0_0_13"/>
          <p:cNvSpPr/>
          <p:nvPr/>
        </p:nvSpPr>
        <p:spPr>
          <a:xfrm rot="944082">
            <a:off x="-1658478" y="6117814"/>
            <a:ext cx="3987118" cy="2269465"/>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8" name="Google Shape;28;g16bc561b5b0_0_13"/>
          <p:cNvSpPr/>
          <p:nvPr/>
        </p:nvSpPr>
        <p:spPr>
          <a:xfrm rot="-8292774">
            <a:off x="9494568" y="-1251063"/>
            <a:ext cx="5184920" cy="2951253"/>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2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17"/>
        <p:cNvGrpSpPr/>
        <p:nvPr/>
      </p:nvGrpSpPr>
      <p:grpSpPr>
        <a:xfrm>
          <a:off x="0" y="0"/>
          <a:ext cx="0" cy="0"/>
          <a:chOff x="0" y="0"/>
          <a:chExt cx="0" cy="0"/>
        </a:xfrm>
      </p:grpSpPr>
      <p:sp>
        <p:nvSpPr>
          <p:cNvPr id="218" name="Google Shape;218;g16bc561b5b0_0_208"/>
          <p:cNvSpPr txBox="1">
            <a:spLocks noGrp="1"/>
          </p:cNvSpPr>
          <p:nvPr>
            <p:ph type="title"/>
          </p:nvPr>
        </p:nvSpPr>
        <p:spPr>
          <a:xfrm>
            <a:off x="956200" y="717133"/>
            <a:ext cx="102795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19" name="Google Shape;219;g16bc561b5b0_0_208"/>
          <p:cNvSpPr/>
          <p:nvPr/>
        </p:nvSpPr>
        <p:spPr>
          <a:xfrm rot="4778937">
            <a:off x="8573540" y="-1555286"/>
            <a:ext cx="4583013" cy="4246993"/>
          </a:xfrm>
          <a:custGeom>
            <a:avLst/>
            <a:gdLst/>
            <a:ahLst/>
            <a:cxnLst/>
            <a:rect l="l" t="t" r="r" b="b"/>
            <a:pathLst>
              <a:path w="70337" h="65180" extrusionOk="0">
                <a:moveTo>
                  <a:pt x="35808" y="1"/>
                </a:moveTo>
                <a:cubicBezTo>
                  <a:pt x="32964" y="1"/>
                  <a:pt x="30129" y="285"/>
                  <a:pt x="27352" y="892"/>
                </a:cubicBezTo>
                <a:cubicBezTo>
                  <a:pt x="21724" y="1915"/>
                  <a:pt x="16095" y="4474"/>
                  <a:pt x="11745" y="8568"/>
                </a:cubicBezTo>
                <a:cubicBezTo>
                  <a:pt x="6391" y="13435"/>
                  <a:pt x="3815" y="20617"/>
                  <a:pt x="1374" y="27472"/>
                </a:cubicBezTo>
                <a:lnTo>
                  <a:pt x="1374" y="27472"/>
                </a:lnTo>
                <a:cubicBezTo>
                  <a:pt x="1493" y="26887"/>
                  <a:pt x="1624" y="26300"/>
                  <a:pt x="1767" y="25710"/>
                </a:cubicBezTo>
                <a:lnTo>
                  <a:pt x="1767" y="25710"/>
                </a:lnTo>
                <a:lnTo>
                  <a:pt x="999" y="28524"/>
                </a:lnTo>
                <a:cubicBezTo>
                  <a:pt x="1124" y="28174"/>
                  <a:pt x="1249" y="27824"/>
                  <a:pt x="1374" y="27472"/>
                </a:cubicBezTo>
                <a:lnTo>
                  <a:pt x="1374" y="27472"/>
                </a:lnTo>
                <a:cubicBezTo>
                  <a:pt x="0" y="34229"/>
                  <a:pt x="281" y="40587"/>
                  <a:pt x="3814" y="46946"/>
                </a:cubicBezTo>
                <a:cubicBezTo>
                  <a:pt x="7140" y="53086"/>
                  <a:pt x="12257" y="59482"/>
                  <a:pt x="18397" y="63064"/>
                </a:cubicBezTo>
                <a:cubicBezTo>
                  <a:pt x="21085" y="64530"/>
                  <a:pt x="24064" y="65180"/>
                  <a:pt x="27083" y="65180"/>
                </a:cubicBezTo>
                <a:cubicBezTo>
                  <a:pt x="30389" y="65180"/>
                  <a:pt x="33744" y="64401"/>
                  <a:pt x="36819" y="63064"/>
                </a:cubicBezTo>
                <a:cubicBezTo>
                  <a:pt x="43471" y="60250"/>
                  <a:pt x="47565" y="54621"/>
                  <a:pt x="49356" y="47713"/>
                </a:cubicBezTo>
                <a:cubicBezTo>
                  <a:pt x="50124" y="44643"/>
                  <a:pt x="50379" y="41829"/>
                  <a:pt x="51659" y="39014"/>
                </a:cubicBezTo>
                <a:cubicBezTo>
                  <a:pt x="52682" y="36200"/>
                  <a:pt x="54473" y="34153"/>
                  <a:pt x="56776" y="32362"/>
                </a:cubicBezTo>
                <a:cubicBezTo>
                  <a:pt x="61381" y="29036"/>
                  <a:pt x="69824" y="25710"/>
                  <a:pt x="70080" y="18802"/>
                </a:cubicBezTo>
                <a:cubicBezTo>
                  <a:pt x="70336" y="10358"/>
                  <a:pt x="58567" y="5241"/>
                  <a:pt x="52170" y="2939"/>
                </a:cubicBezTo>
                <a:cubicBezTo>
                  <a:pt x="46928" y="1079"/>
                  <a:pt x="41351" y="1"/>
                  <a:pt x="35808"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20" name="Google Shape;220;g16bc561b5b0_0_208"/>
          <p:cNvSpPr/>
          <p:nvPr/>
        </p:nvSpPr>
        <p:spPr>
          <a:xfrm rot="-7583968">
            <a:off x="8547477" y="-1504730"/>
            <a:ext cx="5110551" cy="3530271"/>
          </a:xfrm>
          <a:custGeom>
            <a:avLst/>
            <a:gdLst/>
            <a:ahLst/>
            <a:cxnLst/>
            <a:rect l="l" t="t" r="r" b="b"/>
            <a:pathLst>
              <a:path w="121270" h="83771" extrusionOk="0">
                <a:moveTo>
                  <a:pt x="101100" y="55618"/>
                </a:moveTo>
                <a:cubicBezTo>
                  <a:pt x="101569" y="55020"/>
                  <a:pt x="102032" y="54410"/>
                  <a:pt x="102481" y="53799"/>
                </a:cubicBezTo>
                <a:cubicBezTo>
                  <a:pt x="112123" y="40616"/>
                  <a:pt x="121269" y="19470"/>
                  <a:pt x="108170" y="5908"/>
                </a:cubicBezTo>
                <a:cubicBezTo>
                  <a:pt x="104635" y="2244"/>
                  <a:pt x="98708" y="1"/>
                  <a:pt x="93470" y="1698"/>
                </a:cubicBezTo>
                <a:cubicBezTo>
                  <a:pt x="85718" y="4204"/>
                  <a:pt x="82203" y="11313"/>
                  <a:pt x="76495" y="16243"/>
                </a:cubicBezTo>
                <a:cubicBezTo>
                  <a:pt x="65086" y="26097"/>
                  <a:pt x="50322" y="17612"/>
                  <a:pt x="37338" y="22452"/>
                </a:cubicBezTo>
                <a:cubicBezTo>
                  <a:pt x="26880" y="26347"/>
                  <a:pt x="31450" y="36741"/>
                  <a:pt x="26887" y="43624"/>
                </a:cubicBezTo>
                <a:cubicBezTo>
                  <a:pt x="21571" y="51633"/>
                  <a:pt x="7694" y="47545"/>
                  <a:pt x="2141" y="55168"/>
                </a:cubicBezTo>
                <a:cubicBezTo>
                  <a:pt x="0" y="58106"/>
                  <a:pt x="2160" y="61879"/>
                  <a:pt x="4609" y="64488"/>
                </a:cubicBezTo>
                <a:cubicBezTo>
                  <a:pt x="17516" y="78275"/>
                  <a:pt x="39703" y="83771"/>
                  <a:pt x="59700" y="80435"/>
                </a:cubicBezTo>
                <a:cubicBezTo>
                  <a:pt x="76488" y="77633"/>
                  <a:pt x="91285" y="68094"/>
                  <a:pt x="101100" y="55618"/>
                </a:cubicBezTo>
                <a:close/>
              </a:path>
            </a:pathLst>
          </a:custGeom>
          <a:noFill/>
          <a:ln w="12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21" name="Google Shape;221;g16bc561b5b0_0_208"/>
          <p:cNvSpPr/>
          <p:nvPr/>
        </p:nvSpPr>
        <p:spPr>
          <a:xfrm>
            <a:off x="-687691" y="5800377"/>
            <a:ext cx="2764131" cy="2135234"/>
          </a:xfrm>
          <a:custGeom>
            <a:avLst/>
            <a:gdLst/>
            <a:ahLst/>
            <a:cxnLst/>
            <a:rect l="l" t="t" r="r" b="b"/>
            <a:pathLst>
              <a:path w="65594" h="50670" extrusionOk="0">
                <a:moveTo>
                  <a:pt x="18544" y="2296"/>
                </a:moveTo>
                <a:cubicBezTo>
                  <a:pt x="22696" y="258"/>
                  <a:pt x="27690" y="1"/>
                  <a:pt x="32022" y="1608"/>
                </a:cubicBezTo>
                <a:cubicBezTo>
                  <a:pt x="36361" y="3215"/>
                  <a:pt x="39986" y="6653"/>
                  <a:pt x="41818" y="10909"/>
                </a:cubicBezTo>
                <a:cubicBezTo>
                  <a:pt x="43225" y="14174"/>
                  <a:pt x="43894" y="18223"/>
                  <a:pt x="46992" y="19959"/>
                </a:cubicBezTo>
                <a:cubicBezTo>
                  <a:pt x="50964" y="22182"/>
                  <a:pt x="56550" y="19084"/>
                  <a:pt x="60278" y="21694"/>
                </a:cubicBezTo>
                <a:cubicBezTo>
                  <a:pt x="61428" y="22497"/>
                  <a:pt x="62193" y="23731"/>
                  <a:pt x="62817" y="24985"/>
                </a:cubicBezTo>
                <a:cubicBezTo>
                  <a:pt x="64790" y="28983"/>
                  <a:pt x="65593" y="33456"/>
                  <a:pt x="65131" y="37885"/>
                </a:cubicBezTo>
                <a:cubicBezTo>
                  <a:pt x="64886" y="40199"/>
                  <a:pt x="64256" y="42545"/>
                  <a:pt x="62797" y="44357"/>
                </a:cubicBezTo>
                <a:cubicBezTo>
                  <a:pt x="60927" y="46671"/>
                  <a:pt x="57957" y="47783"/>
                  <a:pt x="55071" y="48535"/>
                </a:cubicBezTo>
                <a:cubicBezTo>
                  <a:pt x="47301" y="50560"/>
                  <a:pt x="38938" y="50669"/>
                  <a:pt x="31315" y="48150"/>
                </a:cubicBezTo>
                <a:cubicBezTo>
                  <a:pt x="26848" y="46671"/>
                  <a:pt x="22709" y="44338"/>
                  <a:pt x="18749" y="41793"/>
                </a:cubicBezTo>
                <a:cubicBezTo>
                  <a:pt x="15555" y="39743"/>
                  <a:pt x="12437" y="37525"/>
                  <a:pt x="9847" y="34761"/>
                </a:cubicBezTo>
                <a:cubicBezTo>
                  <a:pt x="5907" y="30558"/>
                  <a:pt x="0" y="20608"/>
                  <a:pt x="2642" y="14547"/>
                </a:cubicBezTo>
                <a:cubicBezTo>
                  <a:pt x="3670" y="12188"/>
                  <a:pt x="6550" y="11108"/>
                  <a:pt x="8517" y="9681"/>
                </a:cubicBezTo>
                <a:cubicBezTo>
                  <a:pt x="11878" y="7245"/>
                  <a:pt x="14777" y="4140"/>
                  <a:pt x="18544" y="2296"/>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22" name="Google Shape;222;g16bc561b5b0_0_208"/>
          <p:cNvSpPr/>
          <p:nvPr/>
        </p:nvSpPr>
        <p:spPr>
          <a:xfrm rot="-6957015">
            <a:off x="456256" y="6865445"/>
            <a:ext cx="3987175" cy="2269497"/>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23" name="Google Shape;223;g16bc561b5b0_0_208"/>
          <p:cNvSpPr/>
          <p:nvPr/>
        </p:nvSpPr>
        <p:spPr>
          <a:xfrm rot="10435912">
            <a:off x="8738733" y="4092298"/>
            <a:ext cx="6367591" cy="4822144"/>
          </a:xfrm>
          <a:custGeom>
            <a:avLst/>
            <a:gdLst/>
            <a:ahLst/>
            <a:cxnLst/>
            <a:rect l="l" t="t" r="r" b="b"/>
            <a:pathLst>
              <a:path w="70337" h="65180" extrusionOk="0">
                <a:moveTo>
                  <a:pt x="35808" y="1"/>
                </a:moveTo>
                <a:cubicBezTo>
                  <a:pt x="32964" y="1"/>
                  <a:pt x="30129" y="285"/>
                  <a:pt x="27352" y="892"/>
                </a:cubicBezTo>
                <a:cubicBezTo>
                  <a:pt x="21724" y="1915"/>
                  <a:pt x="16095" y="4474"/>
                  <a:pt x="11745" y="8568"/>
                </a:cubicBezTo>
                <a:cubicBezTo>
                  <a:pt x="6391" y="13435"/>
                  <a:pt x="3815" y="20617"/>
                  <a:pt x="1374" y="27472"/>
                </a:cubicBezTo>
                <a:lnTo>
                  <a:pt x="1374" y="27472"/>
                </a:lnTo>
                <a:cubicBezTo>
                  <a:pt x="1493" y="26887"/>
                  <a:pt x="1624" y="26300"/>
                  <a:pt x="1767" y="25710"/>
                </a:cubicBezTo>
                <a:lnTo>
                  <a:pt x="1767" y="25710"/>
                </a:lnTo>
                <a:lnTo>
                  <a:pt x="999" y="28524"/>
                </a:lnTo>
                <a:cubicBezTo>
                  <a:pt x="1124" y="28174"/>
                  <a:pt x="1249" y="27824"/>
                  <a:pt x="1374" y="27472"/>
                </a:cubicBezTo>
                <a:lnTo>
                  <a:pt x="1374" y="27472"/>
                </a:lnTo>
                <a:cubicBezTo>
                  <a:pt x="0" y="34229"/>
                  <a:pt x="281" y="40587"/>
                  <a:pt x="3814" y="46946"/>
                </a:cubicBezTo>
                <a:cubicBezTo>
                  <a:pt x="7140" y="53086"/>
                  <a:pt x="12257" y="59482"/>
                  <a:pt x="18397" y="63064"/>
                </a:cubicBezTo>
                <a:cubicBezTo>
                  <a:pt x="21085" y="64530"/>
                  <a:pt x="24064" y="65180"/>
                  <a:pt x="27083" y="65180"/>
                </a:cubicBezTo>
                <a:cubicBezTo>
                  <a:pt x="30389" y="65180"/>
                  <a:pt x="33744" y="64401"/>
                  <a:pt x="36819" y="63064"/>
                </a:cubicBezTo>
                <a:cubicBezTo>
                  <a:pt x="43471" y="60250"/>
                  <a:pt x="47565" y="54621"/>
                  <a:pt x="49356" y="47713"/>
                </a:cubicBezTo>
                <a:cubicBezTo>
                  <a:pt x="50124" y="44643"/>
                  <a:pt x="50379" y="41829"/>
                  <a:pt x="51659" y="39014"/>
                </a:cubicBezTo>
                <a:cubicBezTo>
                  <a:pt x="52682" y="36200"/>
                  <a:pt x="54473" y="34153"/>
                  <a:pt x="56776" y="32362"/>
                </a:cubicBezTo>
                <a:cubicBezTo>
                  <a:pt x="61381" y="29036"/>
                  <a:pt x="69824" y="25710"/>
                  <a:pt x="70080" y="18802"/>
                </a:cubicBezTo>
                <a:cubicBezTo>
                  <a:pt x="70336" y="10358"/>
                  <a:pt x="58567" y="5241"/>
                  <a:pt x="52170" y="2939"/>
                </a:cubicBezTo>
                <a:cubicBezTo>
                  <a:pt x="46928" y="1079"/>
                  <a:pt x="41351" y="1"/>
                  <a:pt x="35808" y="1"/>
                </a:cubicBezTo>
                <a:close/>
              </a:path>
            </a:pathLst>
          </a:cu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4">
  <p:cSld name="TITLE_ONLY_4">
    <p:spTree>
      <p:nvGrpSpPr>
        <p:cNvPr id="1" name="Shape 224"/>
        <p:cNvGrpSpPr/>
        <p:nvPr/>
      </p:nvGrpSpPr>
      <p:grpSpPr>
        <a:xfrm>
          <a:off x="0" y="0"/>
          <a:ext cx="0" cy="0"/>
          <a:chOff x="0" y="0"/>
          <a:chExt cx="0" cy="0"/>
        </a:xfrm>
      </p:grpSpPr>
      <p:sp>
        <p:nvSpPr>
          <p:cNvPr id="225" name="Google Shape;225;g16bc561b5b0_0_215"/>
          <p:cNvSpPr txBox="1">
            <a:spLocks noGrp="1"/>
          </p:cNvSpPr>
          <p:nvPr>
            <p:ph type="title"/>
          </p:nvPr>
        </p:nvSpPr>
        <p:spPr>
          <a:xfrm>
            <a:off x="956167" y="717133"/>
            <a:ext cx="102795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26" name="Google Shape;226;g16bc561b5b0_0_215"/>
          <p:cNvSpPr/>
          <p:nvPr/>
        </p:nvSpPr>
        <p:spPr>
          <a:xfrm rot="10800000" flipH="1">
            <a:off x="8487292" y="-2863375"/>
            <a:ext cx="6468406" cy="5682874"/>
          </a:xfrm>
          <a:custGeom>
            <a:avLst/>
            <a:gdLst/>
            <a:ahLst/>
            <a:cxnLst/>
            <a:rect l="l" t="t" r="r" b="b"/>
            <a:pathLst>
              <a:path w="153498" h="134857" extrusionOk="0">
                <a:moveTo>
                  <a:pt x="145572" y="56653"/>
                </a:moveTo>
                <a:cubicBezTo>
                  <a:pt x="143895" y="52989"/>
                  <a:pt x="142326" y="49197"/>
                  <a:pt x="141542" y="45083"/>
                </a:cubicBezTo>
                <a:cubicBezTo>
                  <a:pt x="139029" y="31920"/>
                  <a:pt x="141909" y="15979"/>
                  <a:pt x="130133" y="6544"/>
                </a:cubicBezTo>
                <a:cubicBezTo>
                  <a:pt x="124657" y="2160"/>
                  <a:pt x="117445" y="0"/>
                  <a:pt x="110465" y="656"/>
                </a:cubicBezTo>
                <a:cubicBezTo>
                  <a:pt x="103633" y="1305"/>
                  <a:pt x="97173" y="4564"/>
                  <a:pt x="90270" y="4609"/>
                </a:cubicBezTo>
                <a:cubicBezTo>
                  <a:pt x="82563" y="4667"/>
                  <a:pt x="75248" y="900"/>
                  <a:pt x="67484" y="765"/>
                </a:cubicBezTo>
                <a:cubicBezTo>
                  <a:pt x="56300" y="579"/>
                  <a:pt x="45174" y="6499"/>
                  <a:pt x="39556" y="16256"/>
                </a:cubicBezTo>
                <a:cubicBezTo>
                  <a:pt x="36484" y="21591"/>
                  <a:pt x="35661" y="28352"/>
                  <a:pt x="31592" y="33102"/>
                </a:cubicBezTo>
                <a:cubicBezTo>
                  <a:pt x="27376" y="38026"/>
                  <a:pt x="20261" y="40288"/>
                  <a:pt x="15305" y="44691"/>
                </a:cubicBezTo>
                <a:cubicBezTo>
                  <a:pt x="4430" y="54371"/>
                  <a:pt x="1" y="70948"/>
                  <a:pt x="10073" y="82858"/>
                </a:cubicBezTo>
                <a:cubicBezTo>
                  <a:pt x="15440" y="89202"/>
                  <a:pt x="23622" y="92731"/>
                  <a:pt x="28417" y="99589"/>
                </a:cubicBezTo>
                <a:cubicBezTo>
                  <a:pt x="32242" y="105052"/>
                  <a:pt x="32312" y="112155"/>
                  <a:pt x="35005" y="118158"/>
                </a:cubicBezTo>
                <a:cubicBezTo>
                  <a:pt x="42481" y="134857"/>
                  <a:pt x="67831" y="134105"/>
                  <a:pt x="81875" y="127324"/>
                </a:cubicBezTo>
                <a:cubicBezTo>
                  <a:pt x="86426" y="125132"/>
                  <a:pt x="89704" y="122992"/>
                  <a:pt x="94955" y="123088"/>
                </a:cubicBezTo>
                <a:cubicBezTo>
                  <a:pt x="100046" y="123178"/>
                  <a:pt x="104918" y="125100"/>
                  <a:pt x="110034" y="125010"/>
                </a:cubicBezTo>
                <a:cubicBezTo>
                  <a:pt x="120556" y="124823"/>
                  <a:pt x="122986" y="116384"/>
                  <a:pt x="126855" y="108157"/>
                </a:cubicBezTo>
                <a:cubicBezTo>
                  <a:pt x="131837" y="97577"/>
                  <a:pt x="144981" y="95404"/>
                  <a:pt x="149525" y="84908"/>
                </a:cubicBezTo>
                <a:cubicBezTo>
                  <a:pt x="153498" y="75723"/>
                  <a:pt x="149461" y="65137"/>
                  <a:pt x="145572" y="56653"/>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27" name="Google Shape;227;g16bc561b5b0_0_215"/>
          <p:cNvSpPr/>
          <p:nvPr/>
        </p:nvSpPr>
        <p:spPr>
          <a:xfrm rot="10800000" flipH="1">
            <a:off x="-1031079" y="-947736"/>
            <a:ext cx="2764131" cy="2135234"/>
          </a:xfrm>
          <a:custGeom>
            <a:avLst/>
            <a:gdLst/>
            <a:ahLst/>
            <a:cxnLst/>
            <a:rect l="l" t="t" r="r" b="b"/>
            <a:pathLst>
              <a:path w="65594" h="50670" extrusionOk="0">
                <a:moveTo>
                  <a:pt x="18544" y="2296"/>
                </a:moveTo>
                <a:cubicBezTo>
                  <a:pt x="22696" y="258"/>
                  <a:pt x="27690" y="1"/>
                  <a:pt x="32022" y="1608"/>
                </a:cubicBezTo>
                <a:cubicBezTo>
                  <a:pt x="36361" y="3215"/>
                  <a:pt x="39986" y="6653"/>
                  <a:pt x="41818" y="10909"/>
                </a:cubicBezTo>
                <a:cubicBezTo>
                  <a:pt x="43225" y="14174"/>
                  <a:pt x="43894" y="18223"/>
                  <a:pt x="46992" y="19959"/>
                </a:cubicBezTo>
                <a:cubicBezTo>
                  <a:pt x="50964" y="22182"/>
                  <a:pt x="56550" y="19084"/>
                  <a:pt x="60278" y="21694"/>
                </a:cubicBezTo>
                <a:cubicBezTo>
                  <a:pt x="61428" y="22497"/>
                  <a:pt x="62193" y="23731"/>
                  <a:pt x="62817" y="24985"/>
                </a:cubicBezTo>
                <a:cubicBezTo>
                  <a:pt x="64790" y="28983"/>
                  <a:pt x="65593" y="33456"/>
                  <a:pt x="65131" y="37885"/>
                </a:cubicBezTo>
                <a:cubicBezTo>
                  <a:pt x="64886" y="40199"/>
                  <a:pt x="64256" y="42545"/>
                  <a:pt x="62797" y="44357"/>
                </a:cubicBezTo>
                <a:cubicBezTo>
                  <a:pt x="60927" y="46671"/>
                  <a:pt x="57957" y="47783"/>
                  <a:pt x="55071" y="48535"/>
                </a:cubicBezTo>
                <a:cubicBezTo>
                  <a:pt x="47301" y="50560"/>
                  <a:pt x="38938" y="50669"/>
                  <a:pt x="31315" y="48150"/>
                </a:cubicBezTo>
                <a:cubicBezTo>
                  <a:pt x="26848" y="46671"/>
                  <a:pt x="22709" y="44338"/>
                  <a:pt x="18749" y="41793"/>
                </a:cubicBezTo>
                <a:cubicBezTo>
                  <a:pt x="15555" y="39743"/>
                  <a:pt x="12437" y="37525"/>
                  <a:pt x="9847" y="34761"/>
                </a:cubicBezTo>
                <a:cubicBezTo>
                  <a:pt x="5907" y="30558"/>
                  <a:pt x="0" y="20608"/>
                  <a:pt x="2642" y="14547"/>
                </a:cubicBezTo>
                <a:cubicBezTo>
                  <a:pt x="3670" y="12188"/>
                  <a:pt x="6550" y="11108"/>
                  <a:pt x="8517" y="9681"/>
                </a:cubicBezTo>
                <a:cubicBezTo>
                  <a:pt x="11878" y="7245"/>
                  <a:pt x="14777" y="4140"/>
                  <a:pt x="18544" y="2296"/>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28" name="Google Shape;228;g16bc561b5b0_0_215"/>
          <p:cNvSpPr/>
          <p:nvPr/>
        </p:nvSpPr>
        <p:spPr>
          <a:xfrm rot="-3842985" flipH="1">
            <a:off x="112868" y="-2147068"/>
            <a:ext cx="3987175" cy="2269497"/>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29" name="Google Shape;229;g16bc561b5b0_0_215"/>
          <p:cNvSpPr/>
          <p:nvPr/>
        </p:nvSpPr>
        <p:spPr>
          <a:xfrm rot="7444766" flipH="1">
            <a:off x="7830675" y="-2295742"/>
            <a:ext cx="5110253" cy="3530065"/>
          </a:xfrm>
          <a:custGeom>
            <a:avLst/>
            <a:gdLst/>
            <a:ahLst/>
            <a:cxnLst/>
            <a:rect l="l" t="t" r="r" b="b"/>
            <a:pathLst>
              <a:path w="121270" h="83771" extrusionOk="0">
                <a:moveTo>
                  <a:pt x="101100" y="55618"/>
                </a:moveTo>
                <a:cubicBezTo>
                  <a:pt x="101569" y="55020"/>
                  <a:pt x="102032" y="54410"/>
                  <a:pt x="102481" y="53799"/>
                </a:cubicBezTo>
                <a:cubicBezTo>
                  <a:pt x="112123" y="40616"/>
                  <a:pt x="121269" y="19470"/>
                  <a:pt x="108170" y="5908"/>
                </a:cubicBezTo>
                <a:cubicBezTo>
                  <a:pt x="104635" y="2244"/>
                  <a:pt x="98708" y="1"/>
                  <a:pt x="93470" y="1698"/>
                </a:cubicBezTo>
                <a:cubicBezTo>
                  <a:pt x="85718" y="4204"/>
                  <a:pt x="82203" y="11313"/>
                  <a:pt x="76495" y="16243"/>
                </a:cubicBezTo>
                <a:cubicBezTo>
                  <a:pt x="65086" y="26097"/>
                  <a:pt x="50322" y="17612"/>
                  <a:pt x="37338" y="22452"/>
                </a:cubicBezTo>
                <a:cubicBezTo>
                  <a:pt x="26880" y="26347"/>
                  <a:pt x="31450" y="36741"/>
                  <a:pt x="26887" y="43624"/>
                </a:cubicBezTo>
                <a:cubicBezTo>
                  <a:pt x="21571" y="51633"/>
                  <a:pt x="7694" y="47545"/>
                  <a:pt x="2141" y="55168"/>
                </a:cubicBezTo>
                <a:cubicBezTo>
                  <a:pt x="0" y="58106"/>
                  <a:pt x="2160" y="61879"/>
                  <a:pt x="4609" y="64488"/>
                </a:cubicBezTo>
                <a:cubicBezTo>
                  <a:pt x="17516" y="78275"/>
                  <a:pt x="39703" y="83771"/>
                  <a:pt x="59700" y="80435"/>
                </a:cubicBezTo>
                <a:cubicBezTo>
                  <a:pt x="76488" y="77633"/>
                  <a:pt x="91285" y="68094"/>
                  <a:pt x="101100" y="55618"/>
                </a:cubicBezTo>
                <a:close/>
              </a:path>
            </a:pathLst>
          </a:cu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30" name="Google Shape;230;g16bc561b5b0_0_215"/>
          <p:cNvSpPr/>
          <p:nvPr/>
        </p:nvSpPr>
        <p:spPr>
          <a:xfrm rot="-8314563">
            <a:off x="2700608" y="5070019"/>
            <a:ext cx="4582998" cy="4246980"/>
          </a:xfrm>
          <a:custGeom>
            <a:avLst/>
            <a:gdLst/>
            <a:ahLst/>
            <a:cxnLst/>
            <a:rect l="l" t="t" r="r" b="b"/>
            <a:pathLst>
              <a:path w="70337" h="65180" extrusionOk="0">
                <a:moveTo>
                  <a:pt x="35808" y="1"/>
                </a:moveTo>
                <a:cubicBezTo>
                  <a:pt x="32964" y="1"/>
                  <a:pt x="30129" y="285"/>
                  <a:pt x="27352" y="892"/>
                </a:cubicBezTo>
                <a:cubicBezTo>
                  <a:pt x="21724" y="1915"/>
                  <a:pt x="16095" y="4474"/>
                  <a:pt x="11745" y="8568"/>
                </a:cubicBezTo>
                <a:cubicBezTo>
                  <a:pt x="6391" y="13435"/>
                  <a:pt x="3815" y="20617"/>
                  <a:pt x="1374" y="27472"/>
                </a:cubicBezTo>
                <a:lnTo>
                  <a:pt x="1374" y="27472"/>
                </a:lnTo>
                <a:cubicBezTo>
                  <a:pt x="1493" y="26887"/>
                  <a:pt x="1624" y="26300"/>
                  <a:pt x="1767" y="25710"/>
                </a:cubicBezTo>
                <a:lnTo>
                  <a:pt x="1767" y="25710"/>
                </a:lnTo>
                <a:lnTo>
                  <a:pt x="999" y="28524"/>
                </a:lnTo>
                <a:cubicBezTo>
                  <a:pt x="1124" y="28174"/>
                  <a:pt x="1249" y="27824"/>
                  <a:pt x="1374" y="27472"/>
                </a:cubicBezTo>
                <a:lnTo>
                  <a:pt x="1374" y="27472"/>
                </a:lnTo>
                <a:cubicBezTo>
                  <a:pt x="0" y="34229"/>
                  <a:pt x="281" y="40587"/>
                  <a:pt x="3814" y="46946"/>
                </a:cubicBezTo>
                <a:cubicBezTo>
                  <a:pt x="7140" y="53086"/>
                  <a:pt x="12257" y="59482"/>
                  <a:pt x="18397" y="63064"/>
                </a:cubicBezTo>
                <a:cubicBezTo>
                  <a:pt x="21085" y="64530"/>
                  <a:pt x="24064" y="65180"/>
                  <a:pt x="27083" y="65180"/>
                </a:cubicBezTo>
                <a:cubicBezTo>
                  <a:pt x="30389" y="65180"/>
                  <a:pt x="33744" y="64401"/>
                  <a:pt x="36819" y="63064"/>
                </a:cubicBezTo>
                <a:cubicBezTo>
                  <a:pt x="43471" y="60250"/>
                  <a:pt x="47565" y="54621"/>
                  <a:pt x="49356" y="47713"/>
                </a:cubicBezTo>
                <a:cubicBezTo>
                  <a:pt x="50124" y="44643"/>
                  <a:pt x="50379" y="41829"/>
                  <a:pt x="51659" y="39014"/>
                </a:cubicBezTo>
                <a:cubicBezTo>
                  <a:pt x="52682" y="36200"/>
                  <a:pt x="54473" y="34153"/>
                  <a:pt x="56776" y="32362"/>
                </a:cubicBezTo>
                <a:cubicBezTo>
                  <a:pt x="61381" y="29036"/>
                  <a:pt x="69824" y="25710"/>
                  <a:pt x="70080" y="18802"/>
                </a:cubicBezTo>
                <a:cubicBezTo>
                  <a:pt x="70336" y="10358"/>
                  <a:pt x="58567" y="5241"/>
                  <a:pt x="52170" y="2939"/>
                </a:cubicBezTo>
                <a:cubicBezTo>
                  <a:pt x="46928" y="1079"/>
                  <a:pt x="41351" y="1"/>
                  <a:pt x="35808"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31" name="Google Shape;231;g16bc561b5b0_0_215"/>
          <p:cNvSpPr/>
          <p:nvPr/>
        </p:nvSpPr>
        <p:spPr>
          <a:xfrm rot="1289528">
            <a:off x="3946326" y="4696276"/>
            <a:ext cx="5110655" cy="3530343"/>
          </a:xfrm>
          <a:custGeom>
            <a:avLst/>
            <a:gdLst/>
            <a:ahLst/>
            <a:cxnLst/>
            <a:rect l="l" t="t" r="r" b="b"/>
            <a:pathLst>
              <a:path w="121270" h="83771" extrusionOk="0">
                <a:moveTo>
                  <a:pt x="101100" y="55618"/>
                </a:moveTo>
                <a:cubicBezTo>
                  <a:pt x="101569" y="55020"/>
                  <a:pt x="102032" y="54410"/>
                  <a:pt x="102481" y="53799"/>
                </a:cubicBezTo>
                <a:cubicBezTo>
                  <a:pt x="112123" y="40616"/>
                  <a:pt x="121269" y="19470"/>
                  <a:pt x="108170" y="5908"/>
                </a:cubicBezTo>
                <a:cubicBezTo>
                  <a:pt x="104635" y="2244"/>
                  <a:pt x="98708" y="1"/>
                  <a:pt x="93470" y="1698"/>
                </a:cubicBezTo>
                <a:cubicBezTo>
                  <a:pt x="85718" y="4204"/>
                  <a:pt x="82203" y="11313"/>
                  <a:pt x="76495" y="16243"/>
                </a:cubicBezTo>
                <a:cubicBezTo>
                  <a:pt x="65086" y="26097"/>
                  <a:pt x="50322" y="17612"/>
                  <a:pt x="37338" y="22452"/>
                </a:cubicBezTo>
                <a:cubicBezTo>
                  <a:pt x="26880" y="26347"/>
                  <a:pt x="31450" y="36741"/>
                  <a:pt x="26887" y="43624"/>
                </a:cubicBezTo>
                <a:cubicBezTo>
                  <a:pt x="21571" y="51633"/>
                  <a:pt x="7694" y="47545"/>
                  <a:pt x="2141" y="55168"/>
                </a:cubicBezTo>
                <a:cubicBezTo>
                  <a:pt x="0" y="58106"/>
                  <a:pt x="2160" y="61879"/>
                  <a:pt x="4609" y="64488"/>
                </a:cubicBezTo>
                <a:cubicBezTo>
                  <a:pt x="17516" y="78275"/>
                  <a:pt x="39703" y="83771"/>
                  <a:pt x="59700" y="80435"/>
                </a:cubicBezTo>
                <a:cubicBezTo>
                  <a:pt x="76488" y="77633"/>
                  <a:pt x="91285" y="68094"/>
                  <a:pt x="101100" y="55618"/>
                </a:cubicBezTo>
                <a:close/>
              </a:path>
            </a:pathLst>
          </a:custGeom>
          <a:noFill/>
          <a:ln w="12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ext">
  <p:cSld name="CUSTOM_4">
    <p:spTree>
      <p:nvGrpSpPr>
        <p:cNvPr id="1" name="Shape 232"/>
        <p:cNvGrpSpPr/>
        <p:nvPr/>
      </p:nvGrpSpPr>
      <p:grpSpPr>
        <a:xfrm>
          <a:off x="0" y="0"/>
          <a:ext cx="0" cy="0"/>
          <a:chOff x="0" y="0"/>
          <a:chExt cx="0" cy="0"/>
        </a:xfrm>
      </p:grpSpPr>
      <p:sp>
        <p:nvSpPr>
          <p:cNvPr id="233" name="Google Shape;233;g16bc561b5b0_0_223"/>
          <p:cNvSpPr txBox="1">
            <a:spLocks noGrp="1"/>
          </p:cNvSpPr>
          <p:nvPr>
            <p:ph type="subTitle" idx="1"/>
          </p:nvPr>
        </p:nvSpPr>
        <p:spPr>
          <a:xfrm>
            <a:off x="956167" y="3164433"/>
            <a:ext cx="5144700" cy="1149600"/>
          </a:xfrm>
          <a:prstGeom prst="rect">
            <a:avLst/>
          </a:prstGeom>
          <a:noFill/>
          <a:ln>
            <a:noFill/>
          </a:ln>
        </p:spPr>
        <p:txBody>
          <a:bodyPr spcFirstLastPara="1" wrap="square" lIns="121900" tIns="121900" rIns="121900" bIns="121900" anchor="t" anchorCtr="0">
            <a:noAutofit/>
          </a:bodyPr>
          <a:lstStyle>
            <a:lvl1pPr lvl="0" algn="r">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234" name="Google Shape;234;g16bc561b5b0_0_223"/>
          <p:cNvSpPr txBox="1">
            <a:spLocks noGrp="1"/>
          </p:cNvSpPr>
          <p:nvPr>
            <p:ph type="title"/>
          </p:nvPr>
        </p:nvSpPr>
        <p:spPr>
          <a:xfrm>
            <a:off x="951000" y="2400833"/>
            <a:ext cx="5144700" cy="763500"/>
          </a:xfrm>
          <a:prstGeom prst="rect">
            <a:avLst/>
          </a:prstGeom>
          <a:noFill/>
          <a:ln>
            <a:noFill/>
          </a:ln>
        </p:spPr>
        <p:txBody>
          <a:bodyPr spcFirstLastPara="1" wrap="square" lIns="121900" tIns="121900" rIns="121900" bIns="121900" anchor="t" anchorCtr="0">
            <a:noAutofit/>
          </a:bodyPr>
          <a:lstStyle>
            <a:lvl1pPr lvl="0" algn="r">
              <a:lnSpc>
                <a:spcPct val="100000"/>
              </a:lnSpc>
              <a:spcBef>
                <a:spcPts val="0"/>
              </a:spcBef>
              <a:spcAft>
                <a:spcPts val="0"/>
              </a:spcAft>
              <a:buSzPts val="40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35" name="Google Shape;235;g16bc561b5b0_0_223"/>
          <p:cNvSpPr/>
          <p:nvPr/>
        </p:nvSpPr>
        <p:spPr>
          <a:xfrm rot="-4100516">
            <a:off x="-3105341" y="3169692"/>
            <a:ext cx="5233824" cy="4850088"/>
          </a:xfrm>
          <a:custGeom>
            <a:avLst/>
            <a:gdLst/>
            <a:ahLst/>
            <a:cxnLst/>
            <a:rect l="l" t="t" r="r" b="b"/>
            <a:pathLst>
              <a:path w="70337" h="65180" extrusionOk="0">
                <a:moveTo>
                  <a:pt x="35808" y="1"/>
                </a:moveTo>
                <a:cubicBezTo>
                  <a:pt x="32964" y="1"/>
                  <a:pt x="30129" y="285"/>
                  <a:pt x="27352" y="892"/>
                </a:cubicBezTo>
                <a:cubicBezTo>
                  <a:pt x="21724" y="1915"/>
                  <a:pt x="16095" y="4474"/>
                  <a:pt x="11745" y="8568"/>
                </a:cubicBezTo>
                <a:cubicBezTo>
                  <a:pt x="6391" y="13435"/>
                  <a:pt x="3815" y="20617"/>
                  <a:pt x="1374" y="27472"/>
                </a:cubicBezTo>
                <a:lnTo>
                  <a:pt x="1374" y="27472"/>
                </a:lnTo>
                <a:cubicBezTo>
                  <a:pt x="1493" y="26887"/>
                  <a:pt x="1624" y="26300"/>
                  <a:pt x="1767" y="25710"/>
                </a:cubicBezTo>
                <a:lnTo>
                  <a:pt x="1767" y="25710"/>
                </a:lnTo>
                <a:lnTo>
                  <a:pt x="999" y="28524"/>
                </a:lnTo>
                <a:cubicBezTo>
                  <a:pt x="1124" y="28174"/>
                  <a:pt x="1249" y="27824"/>
                  <a:pt x="1374" y="27472"/>
                </a:cubicBezTo>
                <a:lnTo>
                  <a:pt x="1374" y="27472"/>
                </a:lnTo>
                <a:cubicBezTo>
                  <a:pt x="0" y="34229"/>
                  <a:pt x="281" y="40587"/>
                  <a:pt x="3814" y="46946"/>
                </a:cubicBezTo>
                <a:cubicBezTo>
                  <a:pt x="7140" y="53086"/>
                  <a:pt x="12257" y="59482"/>
                  <a:pt x="18397" y="63064"/>
                </a:cubicBezTo>
                <a:cubicBezTo>
                  <a:pt x="21085" y="64530"/>
                  <a:pt x="24064" y="65180"/>
                  <a:pt x="27083" y="65180"/>
                </a:cubicBezTo>
                <a:cubicBezTo>
                  <a:pt x="30389" y="65180"/>
                  <a:pt x="33744" y="64401"/>
                  <a:pt x="36819" y="63064"/>
                </a:cubicBezTo>
                <a:cubicBezTo>
                  <a:pt x="43471" y="60250"/>
                  <a:pt x="47565" y="54621"/>
                  <a:pt x="49356" y="47713"/>
                </a:cubicBezTo>
                <a:cubicBezTo>
                  <a:pt x="50124" y="44643"/>
                  <a:pt x="50379" y="41829"/>
                  <a:pt x="51659" y="39014"/>
                </a:cubicBezTo>
                <a:cubicBezTo>
                  <a:pt x="52682" y="36200"/>
                  <a:pt x="54473" y="34153"/>
                  <a:pt x="56776" y="32362"/>
                </a:cubicBezTo>
                <a:cubicBezTo>
                  <a:pt x="61381" y="29036"/>
                  <a:pt x="69824" y="25710"/>
                  <a:pt x="70080" y="18802"/>
                </a:cubicBezTo>
                <a:cubicBezTo>
                  <a:pt x="70336" y="10358"/>
                  <a:pt x="58567" y="5241"/>
                  <a:pt x="52170" y="2939"/>
                </a:cubicBezTo>
                <a:cubicBezTo>
                  <a:pt x="46928" y="1079"/>
                  <a:pt x="41351" y="1"/>
                  <a:pt x="35808"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36" name="Google Shape;236;g16bc561b5b0_0_223"/>
          <p:cNvSpPr/>
          <p:nvPr/>
        </p:nvSpPr>
        <p:spPr>
          <a:xfrm rot="2486631">
            <a:off x="9019436" y="4653231"/>
            <a:ext cx="3031425" cy="4513708"/>
          </a:xfrm>
          <a:custGeom>
            <a:avLst/>
            <a:gdLst/>
            <a:ahLst/>
            <a:cxnLst/>
            <a:rect l="l" t="t" r="r" b="b"/>
            <a:pathLst>
              <a:path w="22516" h="34919" extrusionOk="0">
                <a:moveTo>
                  <a:pt x="15971" y="1"/>
                </a:moveTo>
                <a:cubicBezTo>
                  <a:pt x="15771" y="1"/>
                  <a:pt x="15564" y="28"/>
                  <a:pt x="15351" y="86"/>
                </a:cubicBezTo>
                <a:cubicBezTo>
                  <a:pt x="12537" y="598"/>
                  <a:pt x="11514" y="4947"/>
                  <a:pt x="9467" y="6738"/>
                </a:cubicBezTo>
                <a:cubicBezTo>
                  <a:pt x="7420" y="8273"/>
                  <a:pt x="4094" y="7762"/>
                  <a:pt x="2303" y="9809"/>
                </a:cubicBezTo>
                <a:cubicBezTo>
                  <a:pt x="0" y="12367"/>
                  <a:pt x="768" y="16972"/>
                  <a:pt x="1024" y="20043"/>
                </a:cubicBezTo>
                <a:cubicBezTo>
                  <a:pt x="1279" y="23113"/>
                  <a:pt x="1535" y="26183"/>
                  <a:pt x="1279" y="29253"/>
                </a:cubicBezTo>
                <a:lnTo>
                  <a:pt x="768" y="27974"/>
                </a:lnTo>
                <a:lnTo>
                  <a:pt x="768" y="27974"/>
                </a:lnTo>
                <a:cubicBezTo>
                  <a:pt x="1535" y="31044"/>
                  <a:pt x="2815" y="33859"/>
                  <a:pt x="6141" y="34626"/>
                </a:cubicBezTo>
                <a:cubicBezTo>
                  <a:pt x="7056" y="34822"/>
                  <a:pt x="8021" y="34918"/>
                  <a:pt x="8997" y="34918"/>
                </a:cubicBezTo>
                <a:cubicBezTo>
                  <a:pt x="11845" y="34918"/>
                  <a:pt x="14791" y="34104"/>
                  <a:pt x="16887" y="32580"/>
                </a:cubicBezTo>
                <a:cubicBezTo>
                  <a:pt x="22515" y="28486"/>
                  <a:pt x="22260" y="21066"/>
                  <a:pt x="21492" y="14926"/>
                </a:cubicBezTo>
                <a:cubicBezTo>
                  <a:pt x="20980" y="12111"/>
                  <a:pt x="20980" y="9041"/>
                  <a:pt x="20469" y="6227"/>
                </a:cubicBezTo>
                <a:cubicBezTo>
                  <a:pt x="19995" y="4098"/>
                  <a:pt x="18429" y="1"/>
                  <a:pt x="15971"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37" name="Google Shape;237;g16bc561b5b0_0_223"/>
          <p:cNvSpPr/>
          <p:nvPr/>
        </p:nvSpPr>
        <p:spPr>
          <a:xfrm rot="-7583968">
            <a:off x="8547477" y="-1504730"/>
            <a:ext cx="5110551" cy="3530271"/>
          </a:xfrm>
          <a:custGeom>
            <a:avLst/>
            <a:gdLst/>
            <a:ahLst/>
            <a:cxnLst/>
            <a:rect l="l" t="t" r="r" b="b"/>
            <a:pathLst>
              <a:path w="121270" h="83771" extrusionOk="0">
                <a:moveTo>
                  <a:pt x="101100" y="55618"/>
                </a:moveTo>
                <a:cubicBezTo>
                  <a:pt x="101569" y="55020"/>
                  <a:pt x="102032" y="54410"/>
                  <a:pt x="102481" y="53799"/>
                </a:cubicBezTo>
                <a:cubicBezTo>
                  <a:pt x="112123" y="40616"/>
                  <a:pt x="121269" y="19470"/>
                  <a:pt x="108170" y="5908"/>
                </a:cubicBezTo>
                <a:cubicBezTo>
                  <a:pt x="104635" y="2244"/>
                  <a:pt x="98708" y="1"/>
                  <a:pt x="93470" y="1698"/>
                </a:cubicBezTo>
                <a:cubicBezTo>
                  <a:pt x="85718" y="4204"/>
                  <a:pt x="82203" y="11313"/>
                  <a:pt x="76495" y="16243"/>
                </a:cubicBezTo>
                <a:cubicBezTo>
                  <a:pt x="65086" y="26097"/>
                  <a:pt x="50322" y="17612"/>
                  <a:pt x="37338" y="22452"/>
                </a:cubicBezTo>
                <a:cubicBezTo>
                  <a:pt x="26880" y="26347"/>
                  <a:pt x="31450" y="36741"/>
                  <a:pt x="26887" y="43624"/>
                </a:cubicBezTo>
                <a:cubicBezTo>
                  <a:pt x="21571" y="51633"/>
                  <a:pt x="7694" y="47545"/>
                  <a:pt x="2141" y="55168"/>
                </a:cubicBezTo>
                <a:cubicBezTo>
                  <a:pt x="0" y="58106"/>
                  <a:pt x="2160" y="61879"/>
                  <a:pt x="4609" y="64488"/>
                </a:cubicBezTo>
                <a:cubicBezTo>
                  <a:pt x="17516" y="78275"/>
                  <a:pt x="39703" y="83771"/>
                  <a:pt x="59700" y="80435"/>
                </a:cubicBezTo>
                <a:cubicBezTo>
                  <a:pt x="76488" y="77633"/>
                  <a:pt x="91285" y="68094"/>
                  <a:pt x="101100" y="55618"/>
                </a:cubicBezTo>
                <a:close/>
              </a:path>
            </a:pathLst>
          </a:custGeom>
          <a:noFill/>
          <a:ln w="12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38" name="Google Shape;238;g16bc561b5b0_0_223"/>
          <p:cNvSpPr/>
          <p:nvPr/>
        </p:nvSpPr>
        <p:spPr>
          <a:xfrm rot="4115700">
            <a:off x="-3092447" y="3881762"/>
            <a:ext cx="6018842" cy="3425921"/>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39" name="Google Shape;239;g16bc561b5b0_0_223"/>
          <p:cNvSpPr/>
          <p:nvPr/>
        </p:nvSpPr>
        <p:spPr>
          <a:xfrm rot="9047940" flipH="1">
            <a:off x="655857" y="-1486373"/>
            <a:ext cx="3987312" cy="2269576"/>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40" name="Google Shape;240;g16bc561b5b0_0_223"/>
          <p:cNvSpPr/>
          <p:nvPr/>
        </p:nvSpPr>
        <p:spPr>
          <a:xfrm rot="9047940" flipH="1">
            <a:off x="7349524" y="6150660"/>
            <a:ext cx="3987312" cy="2269576"/>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header 4">
  <p:cSld name="SECTION_HEADER_1_1_1">
    <p:spTree>
      <p:nvGrpSpPr>
        <p:cNvPr id="1" name="Shape 241"/>
        <p:cNvGrpSpPr/>
        <p:nvPr/>
      </p:nvGrpSpPr>
      <p:grpSpPr>
        <a:xfrm>
          <a:off x="0" y="0"/>
          <a:ext cx="0" cy="0"/>
          <a:chOff x="0" y="0"/>
          <a:chExt cx="0" cy="0"/>
        </a:xfrm>
      </p:grpSpPr>
      <p:sp>
        <p:nvSpPr>
          <p:cNvPr id="242" name="Google Shape;242;g16bc561b5b0_0_232"/>
          <p:cNvSpPr/>
          <p:nvPr/>
        </p:nvSpPr>
        <p:spPr>
          <a:xfrm rot="-122060" flipH="1">
            <a:off x="4398815" y="5666190"/>
            <a:ext cx="9134667" cy="4133610"/>
          </a:xfrm>
          <a:custGeom>
            <a:avLst/>
            <a:gdLst/>
            <a:ahLst/>
            <a:cxnLst/>
            <a:rect l="l" t="t" r="r" b="b"/>
            <a:pathLst>
              <a:path w="153498" h="134857" extrusionOk="0">
                <a:moveTo>
                  <a:pt x="145572" y="56653"/>
                </a:moveTo>
                <a:cubicBezTo>
                  <a:pt x="143895" y="52989"/>
                  <a:pt x="142326" y="49197"/>
                  <a:pt x="141542" y="45083"/>
                </a:cubicBezTo>
                <a:cubicBezTo>
                  <a:pt x="139029" y="31920"/>
                  <a:pt x="141909" y="15979"/>
                  <a:pt x="130133" y="6544"/>
                </a:cubicBezTo>
                <a:cubicBezTo>
                  <a:pt x="124657" y="2160"/>
                  <a:pt x="117445" y="0"/>
                  <a:pt x="110465" y="656"/>
                </a:cubicBezTo>
                <a:cubicBezTo>
                  <a:pt x="103633" y="1305"/>
                  <a:pt x="97173" y="4564"/>
                  <a:pt x="90270" y="4609"/>
                </a:cubicBezTo>
                <a:cubicBezTo>
                  <a:pt x="82563" y="4667"/>
                  <a:pt x="75248" y="900"/>
                  <a:pt x="67484" y="765"/>
                </a:cubicBezTo>
                <a:cubicBezTo>
                  <a:pt x="56300" y="579"/>
                  <a:pt x="45174" y="6499"/>
                  <a:pt x="39556" y="16256"/>
                </a:cubicBezTo>
                <a:cubicBezTo>
                  <a:pt x="36484" y="21591"/>
                  <a:pt x="35661" y="28352"/>
                  <a:pt x="31592" y="33102"/>
                </a:cubicBezTo>
                <a:cubicBezTo>
                  <a:pt x="27376" y="38026"/>
                  <a:pt x="20261" y="40288"/>
                  <a:pt x="15305" y="44691"/>
                </a:cubicBezTo>
                <a:cubicBezTo>
                  <a:pt x="4430" y="54371"/>
                  <a:pt x="1" y="70948"/>
                  <a:pt x="10073" y="82858"/>
                </a:cubicBezTo>
                <a:cubicBezTo>
                  <a:pt x="15440" y="89202"/>
                  <a:pt x="23622" y="92731"/>
                  <a:pt x="28417" y="99589"/>
                </a:cubicBezTo>
                <a:cubicBezTo>
                  <a:pt x="32242" y="105052"/>
                  <a:pt x="32312" y="112155"/>
                  <a:pt x="35005" y="118158"/>
                </a:cubicBezTo>
                <a:cubicBezTo>
                  <a:pt x="42481" y="134857"/>
                  <a:pt x="67831" y="134105"/>
                  <a:pt x="81875" y="127324"/>
                </a:cubicBezTo>
                <a:cubicBezTo>
                  <a:pt x="86426" y="125132"/>
                  <a:pt x="89704" y="122992"/>
                  <a:pt x="94955" y="123088"/>
                </a:cubicBezTo>
                <a:cubicBezTo>
                  <a:pt x="100046" y="123178"/>
                  <a:pt x="104918" y="125100"/>
                  <a:pt x="110034" y="125010"/>
                </a:cubicBezTo>
                <a:cubicBezTo>
                  <a:pt x="120556" y="124823"/>
                  <a:pt x="122986" y="116384"/>
                  <a:pt x="126855" y="108157"/>
                </a:cubicBezTo>
                <a:cubicBezTo>
                  <a:pt x="131837" y="97577"/>
                  <a:pt x="144981" y="95404"/>
                  <a:pt x="149525" y="84908"/>
                </a:cubicBezTo>
                <a:cubicBezTo>
                  <a:pt x="153498" y="75723"/>
                  <a:pt x="149461" y="65137"/>
                  <a:pt x="145572" y="56653"/>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43" name="Google Shape;243;g16bc561b5b0_0_232"/>
          <p:cNvSpPr txBox="1">
            <a:spLocks noGrp="1"/>
          </p:cNvSpPr>
          <p:nvPr>
            <p:ph type="title"/>
          </p:nvPr>
        </p:nvSpPr>
        <p:spPr>
          <a:xfrm>
            <a:off x="8397000" y="1801867"/>
            <a:ext cx="2844300" cy="1122300"/>
          </a:xfrm>
          <a:prstGeom prst="rect">
            <a:avLst/>
          </a:prstGeom>
          <a:noFill/>
          <a:ln>
            <a:noFill/>
          </a:ln>
        </p:spPr>
        <p:txBody>
          <a:bodyPr spcFirstLastPara="1" wrap="square" lIns="121900" tIns="121900" rIns="121900" bIns="121900" anchor="ctr" anchorCtr="0">
            <a:noAutofit/>
          </a:bodyPr>
          <a:lstStyle>
            <a:lvl1pPr lvl="0" algn="r">
              <a:lnSpc>
                <a:spcPct val="100000"/>
              </a:lnSpc>
              <a:spcBef>
                <a:spcPts val="0"/>
              </a:spcBef>
              <a:spcAft>
                <a:spcPts val="0"/>
              </a:spcAft>
              <a:buSzPts val="4800"/>
              <a:buNone/>
              <a:defRPr sz="12000" b="1">
                <a:solidFill>
                  <a:schemeClr val="accent2"/>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244" name="Google Shape;244;g16bc561b5b0_0_232"/>
          <p:cNvSpPr txBox="1">
            <a:spLocks noGrp="1"/>
          </p:cNvSpPr>
          <p:nvPr>
            <p:ph type="title" idx="2"/>
          </p:nvPr>
        </p:nvSpPr>
        <p:spPr>
          <a:xfrm>
            <a:off x="956167" y="3009733"/>
            <a:ext cx="10285200" cy="1121100"/>
          </a:xfrm>
          <a:prstGeom prst="rect">
            <a:avLst/>
          </a:prstGeom>
          <a:noFill/>
          <a:ln>
            <a:noFill/>
          </a:ln>
        </p:spPr>
        <p:txBody>
          <a:bodyPr spcFirstLastPara="1" wrap="square" lIns="121900" tIns="121900" rIns="121900" bIns="121900" anchor="ctr" anchorCtr="0">
            <a:noAutofit/>
          </a:bodyPr>
          <a:lstStyle>
            <a:lvl1pPr lvl="0" algn="r">
              <a:lnSpc>
                <a:spcPct val="100000"/>
              </a:lnSpc>
              <a:spcBef>
                <a:spcPts val="0"/>
              </a:spcBef>
              <a:spcAft>
                <a:spcPts val="0"/>
              </a:spcAft>
              <a:buSzPts val="4000"/>
              <a:buNone/>
              <a:defRPr sz="7200" b="1"/>
            </a:lvl1pPr>
            <a:lvl2pPr lvl="1" algn="l">
              <a:lnSpc>
                <a:spcPct val="100000"/>
              </a:lnSpc>
              <a:spcBef>
                <a:spcPts val="0"/>
              </a:spcBef>
              <a:spcAft>
                <a:spcPts val="0"/>
              </a:spcAft>
              <a:buSzPts val="3700"/>
              <a:buNone/>
              <a:defRPr>
                <a:latin typeface="Libre Franklin"/>
                <a:ea typeface="Libre Franklin"/>
                <a:cs typeface="Libre Franklin"/>
                <a:sym typeface="Libre Franklin"/>
              </a:defRPr>
            </a:lvl2pPr>
            <a:lvl3pPr lvl="2" algn="l">
              <a:lnSpc>
                <a:spcPct val="100000"/>
              </a:lnSpc>
              <a:spcBef>
                <a:spcPts val="0"/>
              </a:spcBef>
              <a:spcAft>
                <a:spcPts val="0"/>
              </a:spcAft>
              <a:buSzPts val="3700"/>
              <a:buNone/>
              <a:defRPr>
                <a:latin typeface="Libre Franklin"/>
                <a:ea typeface="Libre Franklin"/>
                <a:cs typeface="Libre Franklin"/>
                <a:sym typeface="Libre Franklin"/>
              </a:defRPr>
            </a:lvl3pPr>
            <a:lvl4pPr lvl="3" algn="l">
              <a:lnSpc>
                <a:spcPct val="100000"/>
              </a:lnSpc>
              <a:spcBef>
                <a:spcPts val="0"/>
              </a:spcBef>
              <a:spcAft>
                <a:spcPts val="0"/>
              </a:spcAft>
              <a:buSzPts val="3700"/>
              <a:buNone/>
              <a:defRPr>
                <a:latin typeface="Libre Franklin"/>
                <a:ea typeface="Libre Franklin"/>
                <a:cs typeface="Libre Franklin"/>
                <a:sym typeface="Libre Franklin"/>
              </a:defRPr>
            </a:lvl4pPr>
            <a:lvl5pPr lvl="4" algn="l">
              <a:lnSpc>
                <a:spcPct val="100000"/>
              </a:lnSpc>
              <a:spcBef>
                <a:spcPts val="0"/>
              </a:spcBef>
              <a:spcAft>
                <a:spcPts val="0"/>
              </a:spcAft>
              <a:buSzPts val="3700"/>
              <a:buNone/>
              <a:defRPr>
                <a:latin typeface="Libre Franklin"/>
                <a:ea typeface="Libre Franklin"/>
                <a:cs typeface="Libre Franklin"/>
                <a:sym typeface="Libre Franklin"/>
              </a:defRPr>
            </a:lvl5pPr>
            <a:lvl6pPr lvl="5" algn="l">
              <a:lnSpc>
                <a:spcPct val="100000"/>
              </a:lnSpc>
              <a:spcBef>
                <a:spcPts val="0"/>
              </a:spcBef>
              <a:spcAft>
                <a:spcPts val="0"/>
              </a:spcAft>
              <a:buSzPts val="3700"/>
              <a:buNone/>
              <a:defRPr>
                <a:latin typeface="Libre Franklin"/>
                <a:ea typeface="Libre Franklin"/>
                <a:cs typeface="Libre Franklin"/>
                <a:sym typeface="Libre Franklin"/>
              </a:defRPr>
            </a:lvl6pPr>
            <a:lvl7pPr lvl="6" algn="l">
              <a:lnSpc>
                <a:spcPct val="100000"/>
              </a:lnSpc>
              <a:spcBef>
                <a:spcPts val="0"/>
              </a:spcBef>
              <a:spcAft>
                <a:spcPts val="0"/>
              </a:spcAft>
              <a:buSzPts val="3700"/>
              <a:buNone/>
              <a:defRPr>
                <a:latin typeface="Libre Franklin"/>
                <a:ea typeface="Libre Franklin"/>
                <a:cs typeface="Libre Franklin"/>
                <a:sym typeface="Libre Franklin"/>
              </a:defRPr>
            </a:lvl7pPr>
            <a:lvl8pPr lvl="7" algn="l">
              <a:lnSpc>
                <a:spcPct val="100000"/>
              </a:lnSpc>
              <a:spcBef>
                <a:spcPts val="0"/>
              </a:spcBef>
              <a:spcAft>
                <a:spcPts val="0"/>
              </a:spcAft>
              <a:buSzPts val="3700"/>
              <a:buNone/>
              <a:defRPr>
                <a:latin typeface="Libre Franklin"/>
                <a:ea typeface="Libre Franklin"/>
                <a:cs typeface="Libre Franklin"/>
                <a:sym typeface="Libre Franklin"/>
              </a:defRPr>
            </a:lvl8pPr>
            <a:lvl9pPr lvl="8" algn="l">
              <a:lnSpc>
                <a:spcPct val="100000"/>
              </a:lnSpc>
              <a:spcBef>
                <a:spcPts val="0"/>
              </a:spcBef>
              <a:spcAft>
                <a:spcPts val="0"/>
              </a:spcAft>
              <a:buSzPts val="3700"/>
              <a:buNone/>
              <a:defRPr>
                <a:latin typeface="Libre Franklin"/>
                <a:ea typeface="Libre Franklin"/>
                <a:cs typeface="Libre Franklin"/>
                <a:sym typeface="Libre Franklin"/>
              </a:defRPr>
            </a:lvl9pPr>
          </a:lstStyle>
          <a:p>
            <a:endParaRPr/>
          </a:p>
        </p:txBody>
      </p:sp>
      <p:sp>
        <p:nvSpPr>
          <p:cNvPr id="245" name="Google Shape;245;g16bc561b5b0_0_232"/>
          <p:cNvSpPr txBox="1">
            <a:spLocks noGrp="1"/>
          </p:cNvSpPr>
          <p:nvPr>
            <p:ph type="subTitle" idx="1"/>
          </p:nvPr>
        </p:nvSpPr>
        <p:spPr>
          <a:xfrm>
            <a:off x="2996200" y="4114800"/>
            <a:ext cx="8245200" cy="807600"/>
          </a:xfrm>
          <a:prstGeom prst="rect">
            <a:avLst/>
          </a:prstGeom>
          <a:noFill/>
          <a:ln>
            <a:noFill/>
          </a:ln>
        </p:spPr>
        <p:txBody>
          <a:bodyPr spcFirstLastPara="1" wrap="square" lIns="121900" tIns="121900" rIns="121900" bIns="121900" anchor="ctr" anchorCtr="0">
            <a:noAutofit/>
          </a:bodyPr>
          <a:lstStyle>
            <a:lvl1pPr lvl="0" algn="r">
              <a:lnSpc>
                <a:spcPct val="100000"/>
              </a:lnSpc>
              <a:spcBef>
                <a:spcPts val="0"/>
              </a:spcBef>
              <a:spcAft>
                <a:spcPts val="0"/>
              </a:spcAft>
              <a:buSzPts val="2400"/>
              <a:buNone/>
              <a:defRPr>
                <a:latin typeface="Karla"/>
                <a:ea typeface="Karla"/>
                <a:cs typeface="Karla"/>
                <a:sym typeface="Karla"/>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246" name="Google Shape;246;g16bc561b5b0_0_232"/>
          <p:cNvSpPr/>
          <p:nvPr/>
        </p:nvSpPr>
        <p:spPr>
          <a:xfrm rot="2414421" flipH="1">
            <a:off x="-7097" y="5413633"/>
            <a:ext cx="2764157" cy="2135254"/>
          </a:xfrm>
          <a:custGeom>
            <a:avLst/>
            <a:gdLst/>
            <a:ahLst/>
            <a:cxnLst/>
            <a:rect l="l" t="t" r="r" b="b"/>
            <a:pathLst>
              <a:path w="65594" h="50670" extrusionOk="0">
                <a:moveTo>
                  <a:pt x="18544" y="2296"/>
                </a:moveTo>
                <a:cubicBezTo>
                  <a:pt x="22696" y="258"/>
                  <a:pt x="27690" y="1"/>
                  <a:pt x="32022" y="1608"/>
                </a:cubicBezTo>
                <a:cubicBezTo>
                  <a:pt x="36361" y="3215"/>
                  <a:pt x="39986" y="6653"/>
                  <a:pt x="41818" y="10909"/>
                </a:cubicBezTo>
                <a:cubicBezTo>
                  <a:pt x="43225" y="14174"/>
                  <a:pt x="43894" y="18223"/>
                  <a:pt x="46992" y="19959"/>
                </a:cubicBezTo>
                <a:cubicBezTo>
                  <a:pt x="50964" y="22182"/>
                  <a:pt x="56550" y="19084"/>
                  <a:pt x="60278" y="21694"/>
                </a:cubicBezTo>
                <a:cubicBezTo>
                  <a:pt x="61428" y="22497"/>
                  <a:pt x="62193" y="23731"/>
                  <a:pt x="62817" y="24985"/>
                </a:cubicBezTo>
                <a:cubicBezTo>
                  <a:pt x="64790" y="28983"/>
                  <a:pt x="65593" y="33456"/>
                  <a:pt x="65131" y="37885"/>
                </a:cubicBezTo>
                <a:cubicBezTo>
                  <a:pt x="64886" y="40199"/>
                  <a:pt x="64256" y="42545"/>
                  <a:pt x="62797" y="44357"/>
                </a:cubicBezTo>
                <a:cubicBezTo>
                  <a:pt x="60927" y="46671"/>
                  <a:pt x="57957" y="47783"/>
                  <a:pt x="55071" y="48535"/>
                </a:cubicBezTo>
                <a:cubicBezTo>
                  <a:pt x="47301" y="50560"/>
                  <a:pt x="38938" y="50669"/>
                  <a:pt x="31315" y="48150"/>
                </a:cubicBezTo>
                <a:cubicBezTo>
                  <a:pt x="26848" y="46671"/>
                  <a:pt x="22709" y="44338"/>
                  <a:pt x="18749" y="41793"/>
                </a:cubicBezTo>
                <a:cubicBezTo>
                  <a:pt x="15555" y="39743"/>
                  <a:pt x="12437" y="37525"/>
                  <a:pt x="9847" y="34761"/>
                </a:cubicBezTo>
                <a:cubicBezTo>
                  <a:pt x="5907" y="30558"/>
                  <a:pt x="0" y="20608"/>
                  <a:pt x="2642" y="14547"/>
                </a:cubicBezTo>
                <a:cubicBezTo>
                  <a:pt x="3670" y="12188"/>
                  <a:pt x="6550" y="11108"/>
                  <a:pt x="8517" y="9681"/>
                </a:cubicBezTo>
                <a:cubicBezTo>
                  <a:pt x="11878" y="7245"/>
                  <a:pt x="14777" y="4140"/>
                  <a:pt x="18544" y="2296"/>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47" name="Google Shape;247;g16bc561b5b0_0_232"/>
          <p:cNvSpPr/>
          <p:nvPr/>
        </p:nvSpPr>
        <p:spPr>
          <a:xfrm rot="6957015" flipH="1">
            <a:off x="7792576" y="6848045"/>
            <a:ext cx="3987175" cy="2269497"/>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48" name="Google Shape;248;g16bc561b5b0_0_232"/>
          <p:cNvSpPr/>
          <p:nvPr/>
        </p:nvSpPr>
        <p:spPr>
          <a:xfrm rot="2485437">
            <a:off x="1357814" y="-2752924"/>
            <a:ext cx="4582998" cy="4246980"/>
          </a:xfrm>
          <a:custGeom>
            <a:avLst/>
            <a:gdLst/>
            <a:ahLst/>
            <a:cxnLst/>
            <a:rect l="l" t="t" r="r" b="b"/>
            <a:pathLst>
              <a:path w="70337" h="65180" extrusionOk="0">
                <a:moveTo>
                  <a:pt x="35808" y="1"/>
                </a:moveTo>
                <a:cubicBezTo>
                  <a:pt x="32964" y="1"/>
                  <a:pt x="30129" y="285"/>
                  <a:pt x="27352" y="892"/>
                </a:cubicBezTo>
                <a:cubicBezTo>
                  <a:pt x="21724" y="1915"/>
                  <a:pt x="16095" y="4474"/>
                  <a:pt x="11745" y="8568"/>
                </a:cubicBezTo>
                <a:cubicBezTo>
                  <a:pt x="6391" y="13435"/>
                  <a:pt x="3815" y="20617"/>
                  <a:pt x="1374" y="27472"/>
                </a:cubicBezTo>
                <a:lnTo>
                  <a:pt x="1374" y="27472"/>
                </a:lnTo>
                <a:cubicBezTo>
                  <a:pt x="1493" y="26887"/>
                  <a:pt x="1624" y="26300"/>
                  <a:pt x="1767" y="25710"/>
                </a:cubicBezTo>
                <a:lnTo>
                  <a:pt x="1767" y="25710"/>
                </a:lnTo>
                <a:lnTo>
                  <a:pt x="999" y="28524"/>
                </a:lnTo>
                <a:cubicBezTo>
                  <a:pt x="1124" y="28174"/>
                  <a:pt x="1249" y="27824"/>
                  <a:pt x="1374" y="27472"/>
                </a:cubicBezTo>
                <a:lnTo>
                  <a:pt x="1374" y="27472"/>
                </a:lnTo>
                <a:cubicBezTo>
                  <a:pt x="0" y="34229"/>
                  <a:pt x="281" y="40587"/>
                  <a:pt x="3814" y="46946"/>
                </a:cubicBezTo>
                <a:cubicBezTo>
                  <a:pt x="7140" y="53086"/>
                  <a:pt x="12257" y="59482"/>
                  <a:pt x="18397" y="63064"/>
                </a:cubicBezTo>
                <a:cubicBezTo>
                  <a:pt x="21085" y="64530"/>
                  <a:pt x="24064" y="65180"/>
                  <a:pt x="27083" y="65180"/>
                </a:cubicBezTo>
                <a:cubicBezTo>
                  <a:pt x="30389" y="65180"/>
                  <a:pt x="33744" y="64401"/>
                  <a:pt x="36819" y="63064"/>
                </a:cubicBezTo>
                <a:cubicBezTo>
                  <a:pt x="43471" y="60250"/>
                  <a:pt x="47565" y="54621"/>
                  <a:pt x="49356" y="47713"/>
                </a:cubicBezTo>
                <a:cubicBezTo>
                  <a:pt x="50124" y="44643"/>
                  <a:pt x="50379" y="41829"/>
                  <a:pt x="51659" y="39014"/>
                </a:cubicBezTo>
                <a:cubicBezTo>
                  <a:pt x="52682" y="36200"/>
                  <a:pt x="54473" y="34153"/>
                  <a:pt x="56776" y="32362"/>
                </a:cubicBezTo>
                <a:cubicBezTo>
                  <a:pt x="61381" y="29036"/>
                  <a:pt x="69824" y="25710"/>
                  <a:pt x="70080" y="18802"/>
                </a:cubicBezTo>
                <a:cubicBezTo>
                  <a:pt x="70336" y="10358"/>
                  <a:pt x="58567" y="5241"/>
                  <a:pt x="52170" y="2939"/>
                </a:cubicBezTo>
                <a:cubicBezTo>
                  <a:pt x="46928" y="1079"/>
                  <a:pt x="41351" y="1"/>
                  <a:pt x="35808"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49" name="Google Shape;249;g16bc561b5b0_0_232"/>
          <p:cNvSpPr/>
          <p:nvPr/>
        </p:nvSpPr>
        <p:spPr>
          <a:xfrm rot="-191593" flipH="1">
            <a:off x="-671145" y="5328766"/>
            <a:ext cx="5110673" cy="3530356"/>
          </a:xfrm>
          <a:custGeom>
            <a:avLst/>
            <a:gdLst/>
            <a:ahLst/>
            <a:cxnLst/>
            <a:rect l="l" t="t" r="r" b="b"/>
            <a:pathLst>
              <a:path w="121270" h="83771" extrusionOk="0">
                <a:moveTo>
                  <a:pt x="101100" y="55618"/>
                </a:moveTo>
                <a:cubicBezTo>
                  <a:pt x="101569" y="55020"/>
                  <a:pt x="102032" y="54410"/>
                  <a:pt x="102481" y="53799"/>
                </a:cubicBezTo>
                <a:cubicBezTo>
                  <a:pt x="112123" y="40616"/>
                  <a:pt x="121269" y="19470"/>
                  <a:pt x="108170" y="5908"/>
                </a:cubicBezTo>
                <a:cubicBezTo>
                  <a:pt x="104635" y="2244"/>
                  <a:pt x="98708" y="1"/>
                  <a:pt x="93470" y="1698"/>
                </a:cubicBezTo>
                <a:cubicBezTo>
                  <a:pt x="85718" y="4204"/>
                  <a:pt x="82203" y="11313"/>
                  <a:pt x="76495" y="16243"/>
                </a:cubicBezTo>
                <a:cubicBezTo>
                  <a:pt x="65086" y="26097"/>
                  <a:pt x="50322" y="17612"/>
                  <a:pt x="37338" y="22452"/>
                </a:cubicBezTo>
                <a:cubicBezTo>
                  <a:pt x="26880" y="26347"/>
                  <a:pt x="31450" y="36741"/>
                  <a:pt x="26887" y="43624"/>
                </a:cubicBezTo>
                <a:cubicBezTo>
                  <a:pt x="21571" y="51633"/>
                  <a:pt x="7694" y="47545"/>
                  <a:pt x="2141" y="55168"/>
                </a:cubicBezTo>
                <a:cubicBezTo>
                  <a:pt x="0" y="58106"/>
                  <a:pt x="2160" y="61879"/>
                  <a:pt x="4609" y="64488"/>
                </a:cubicBezTo>
                <a:cubicBezTo>
                  <a:pt x="17516" y="78275"/>
                  <a:pt x="39703" y="83771"/>
                  <a:pt x="59700" y="80435"/>
                </a:cubicBezTo>
                <a:cubicBezTo>
                  <a:pt x="76488" y="77633"/>
                  <a:pt x="91285" y="68094"/>
                  <a:pt x="101100" y="55618"/>
                </a:cubicBezTo>
                <a:close/>
              </a:path>
            </a:pathLst>
          </a:cu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50" name="Google Shape;250;g16bc561b5b0_0_232"/>
          <p:cNvSpPr/>
          <p:nvPr/>
        </p:nvSpPr>
        <p:spPr>
          <a:xfrm rot="-9510472">
            <a:off x="-217760" y="-1679043"/>
            <a:ext cx="5110655" cy="3530343"/>
          </a:xfrm>
          <a:custGeom>
            <a:avLst/>
            <a:gdLst/>
            <a:ahLst/>
            <a:cxnLst/>
            <a:rect l="l" t="t" r="r" b="b"/>
            <a:pathLst>
              <a:path w="121270" h="83771" extrusionOk="0">
                <a:moveTo>
                  <a:pt x="101100" y="55618"/>
                </a:moveTo>
                <a:cubicBezTo>
                  <a:pt x="101569" y="55020"/>
                  <a:pt x="102032" y="54410"/>
                  <a:pt x="102481" y="53799"/>
                </a:cubicBezTo>
                <a:cubicBezTo>
                  <a:pt x="112123" y="40616"/>
                  <a:pt x="121269" y="19470"/>
                  <a:pt x="108170" y="5908"/>
                </a:cubicBezTo>
                <a:cubicBezTo>
                  <a:pt x="104635" y="2244"/>
                  <a:pt x="98708" y="1"/>
                  <a:pt x="93470" y="1698"/>
                </a:cubicBezTo>
                <a:cubicBezTo>
                  <a:pt x="85718" y="4204"/>
                  <a:pt x="82203" y="11313"/>
                  <a:pt x="76495" y="16243"/>
                </a:cubicBezTo>
                <a:cubicBezTo>
                  <a:pt x="65086" y="26097"/>
                  <a:pt x="50322" y="17612"/>
                  <a:pt x="37338" y="22452"/>
                </a:cubicBezTo>
                <a:cubicBezTo>
                  <a:pt x="26880" y="26347"/>
                  <a:pt x="31450" y="36741"/>
                  <a:pt x="26887" y="43624"/>
                </a:cubicBezTo>
                <a:cubicBezTo>
                  <a:pt x="21571" y="51633"/>
                  <a:pt x="7694" y="47545"/>
                  <a:pt x="2141" y="55168"/>
                </a:cubicBezTo>
                <a:cubicBezTo>
                  <a:pt x="0" y="58106"/>
                  <a:pt x="2160" y="61879"/>
                  <a:pt x="4609" y="64488"/>
                </a:cubicBezTo>
                <a:cubicBezTo>
                  <a:pt x="17516" y="78275"/>
                  <a:pt x="39703" y="83771"/>
                  <a:pt x="59700" y="80435"/>
                </a:cubicBezTo>
                <a:cubicBezTo>
                  <a:pt x="76488" y="77633"/>
                  <a:pt x="91285" y="68094"/>
                  <a:pt x="101100" y="55618"/>
                </a:cubicBezTo>
                <a:close/>
              </a:path>
            </a:pathLst>
          </a:custGeom>
          <a:noFill/>
          <a:ln w="12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51" name="Google Shape;251;g16bc561b5b0_0_232"/>
          <p:cNvSpPr/>
          <p:nvPr/>
        </p:nvSpPr>
        <p:spPr>
          <a:xfrm rot="-9958936" flipH="1">
            <a:off x="4827001" y="-1143853"/>
            <a:ext cx="4062691" cy="1983398"/>
          </a:xfrm>
          <a:custGeom>
            <a:avLst/>
            <a:gdLst/>
            <a:ahLst/>
            <a:cxnLst/>
            <a:rect l="l" t="t" r="r" b="b"/>
            <a:pathLst>
              <a:path w="65594" h="50670" extrusionOk="0">
                <a:moveTo>
                  <a:pt x="18544" y="2296"/>
                </a:moveTo>
                <a:cubicBezTo>
                  <a:pt x="22696" y="258"/>
                  <a:pt x="27690" y="1"/>
                  <a:pt x="32022" y="1608"/>
                </a:cubicBezTo>
                <a:cubicBezTo>
                  <a:pt x="36361" y="3215"/>
                  <a:pt x="39986" y="6653"/>
                  <a:pt x="41818" y="10909"/>
                </a:cubicBezTo>
                <a:cubicBezTo>
                  <a:pt x="43225" y="14174"/>
                  <a:pt x="43894" y="18223"/>
                  <a:pt x="46992" y="19959"/>
                </a:cubicBezTo>
                <a:cubicBezTo>
                  <a:pt x="50964" y="22182"/>
                  <a:pt x="56550" y="19084"/>
                  <a:pt x="60278" y="21694"/>
                </a:cubicBezTo>
                <a:cubicBezTo>
                  <a:pt x="61428" y="22497"/>
                  <a:pt x="62193" y="23731"/>
                  <a:pt x="62817" y="24985"/>
                </a:cubicBezTo>
                <a:cubicBezTo>
                  <a:pt x="64790" y="28983"/>
                  <a:pt x="65593" y="33456"/>
                  <a:pt x="65131" y="37885"/>
                </a:cubicBezTo>
                <a:cubicBezTo>
                  <a:pt x="64886" y="40199"/>
                  <a:pt x="64256" y="42545"/>
                  <a:pt x="62797" y="44357"/>
                </a:cubicBezTo>
                <a:cubicBezTo>
                  <a:pt x="60927" y="46671"/>
                  <a:pt x="57957" y="47783"/>
                  <a:pt x="55071" y="48535"/>
                </a:cubicBezTo>
                <a:cubicBezTo>
                  <a:pt x="47301" y="50560"/>
                  <a:pt x="38938" y="50669"/>
                  <a:pt x="31315" y="48150"/>
                </a:cubicBezTo>
                <a:cubicBezTo>
                  <a:pt x="26848" y="46671"/>
                  <a:pt x="22709" y="44338"/>
                  <a:pt x="18749" y="41793"/>
                </a:cubicBezTo>
                <a:cubicBezTo>
                  <a:pt x="15555" y="39743"/>
                  <a:pt x="12437" y="37525"/>
                  <a:pt x="9847" y="34761"/>
                </a:cubicBezTo>
                <a:cubicBezTo>
                  <a:pt x="5907" y="30558"/>
                  <a:pt x="0" y="20608"/>
                  <a:pt x="2642" y="14547"/>
                </a:cubicBezTo>
                <a:cubicBezTo>
                  <a:pt x="3670" y="12188"/>
                  <a:pt x="6550" y="11108"/>
                  <a:pt x="8517" y="9681"/>
                </a:cubicBezTo>
                <a:cubicBezTo>
                  <a:pt x="11878" y="7245"/>
                  <a:pt x="14777" y="4140"/>
                  <a:pt x="18544" y="2296"/>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52"/>
        <p:cNvGrpSpPr/>
        <p:nvPr/>
      </p:nvGrpSpPr>
      <p:grpSpPr>
        <a:xfrm>
          <a:off x="0" y="0"/>
          <a:ext cx="0" cy="0"/>
          <a:chOff x="0" y="0"/>
          <a:chExt cx="0" cy="0"/>
        </a:xfrm>
      </p:grpSpPr>
      <p:sp>
        <p:nvSpPr>
          <p:cNvPr id="253" name="Google Shape;253;g16bc561b5b0_0_243"/>
          <p:cNvSpPr txBox="1">
            <a:spLocks noGrp="1"/>
          </p:cNvSpPr>
          <p:nvPr>
            <p:ph type="title"/>
          </p:nvPr>
        </p:nvSpPr>
        <p:spPr>
          <a:xfrm>
            <a:off x="956167" y="717133"/>
            <a:ext cx="102795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54" name="Google Shape;254;g16bc561b5b0_0_243"/>
          <p:cNvSpPr/>
          <p:nvPr/>
        </p:nvSpPr>
        <p:spPr>
          <a:xfrm rot="4605907" flipH="1">
            <a:off x="-5699736" y="2482053"/>
            <a:ext cx="8385075" cy="5609406"/>
          </a:xfrm>
          <a:custGeom>
            <a:avLst/>
            <a:gdLst/>
            <a:ahLst/>
            <a:cxnLst/>
            <a:rect l="l" t="t" r="r" b="b"/>
            <a:pathLst>
              <a:path w="198985" h="133116" extrusionOk="0">
                <a:moveTo>
                  <a:pt x="7508" y="44717"/>
                </a:moveTo>
                <a:cubicBezTo>
                  <a:pt x="1684" y="54358"/>
                  <a:pt x="0" y="67515"/>
                  <a:pt x="6723" y="76546"/>
                </a:cubicBezTo>
                <a:cubicBezTo>
                  <a:pt x="16937" y="90269"/>
                  <a:pt x="39298" y="87319"/>
                  <a:pt x="52140" y="98618"/>
                </a:cubicBezTo>
                <a:cubicBezTo>
                  <a:pt x="62624" y="107835"/>
                  <a:pt x="60843" y="124116"/>
                  <a:pt x="74708" y="130068"/>
                </a:cubicBezTo>
                <a:cubicBezTo>
                  <a:pt x="81810" y="133115"/>
                  <a:pt x="90455" y="132209"/>
                  <a:pt x="96773" y="127761"/>
                </a:cubicBezTo>
                <a:cubicBezTo>
                  <a:pt x="101646" y="124329"/>
                  <a:pt x="104956" y="119174"/>
                  <a:pt x="108896" y="114700"/>
                </a:cubicBezTo>
                <a:cubicBezTo>
                  <a:pt x="118197" y="104127"/>
                  <a:pt x="131521" y="97191"/>
                  <a:pt x="145507" y="95649"/>
                </a:cubicBezTo>
                <a:cubicBezTo>
                  <a:pt x="152372" y="94890"/>
                  <a:pt x="159371" y="95372"/>
                  <a:pt x="166140" y="94003"/>
                </a:cubicBezTo>
                <a:cubicBezTo>
                  <a:pt x="177144" y="91779"/>
                  <a:pt x="187004" y="84446"/>
                  <a:pt x="192300" y="74541"/>
                </a:cubicBezTo>
                <a:cubicBezTo>
                  <a:pt x="198985" y="62058"/>
                  <a:pt x="198772" y="34934"/>
                  <a:pt x="187993" y="24348"/>
                </a:cubicBezTo>
                <a:cubicBezTo>
                  <a:pt x="182427" y="18885"/>
                  <a:pt x="174785" y="16153"/>
                  <a:pt x="167322" y="13865"/>
                </a:cubicBezTo>
                <a:cubicBezTo>
                  <a:pt x="136798" y="4513"/>
                  <a:pt x="103754" y="0"/>
                  <a:pt x="72992" y="8575"/>
                </a:cubicBezTo>
                <a:cubicBezTo>
                  <a:pt x="60792" y="11975"/>
                  <a:pt x="46092" y="14540"/>
                  <a:pt x="34503" y="19129"/>
                </a:cubicBezTo>
                <a:cubicBezTo>
                  <a:pt x="24258" y="23185"/>
                  <a:pt x="13093" y="35481"/>
                  <a:pt x="7508" y="44717"/>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55" name="Google Shape;255;g16bc561b5b0_0_243"/>
          <p:cNvSpPr/>
          <p:nvPr/>
        </p:nvSpPr>
        <p:spPr>
          <a:xfrm rot="-7293364">
            <a:off x="-2623902" y="2165800"/>
            <a:ext cx="4683284" cy="3569013"/>
          </a:xfrm>
          <a:custGeom>
            <a:avLst/>
            <a:gdLst/>
            <a:ahLst/>
            <a:cxnLst/>
            <a:rect l="l" t="t" r="r" b="b"/>
            <a:pathLst>
              <a:path w="111140" h="84697" extrusionOk="0">
                <a:moveTo>
                  <a:pt x="46761" y="1119"/>
                </a:moveTo>
                <a:cubicBezTo>
                  <a:pt x="46003" y="1048"/>
                  <a:pt x="45238" y="990"/>
                  <a:pt x="44480" y="952"/>
                </a:cubicBezTo>
                <a:cubicBezTo>
                  <a:pt x="28179" y="0"/>
                  <a:pt x="5452" y="3786"/>
                  <a:pt x="1158" y="22150"/>
                </a:cubicBezTo>
                <a:cubicBezTo>
                  <a:pt x="1" y="27112"/>
                  <a:pt x="1331" y="33301"/>
                  <a:pt x="5606" y="36785"/>
                </a:cubicBezTo>
                <a:cubicBezTo>
                  <a:pt x="11911" y="41934"/>
                  <a:pt x="19791" y="41034"/>
                  <a:pt x="27029" y="43155"/>
                </a:cubicBezTo>
                <a:cubicBezTo>
                  <a:pt x="41504" y="47391"/>
                  <a:pt x="42378" y="64391"/>
                  <a:pt x="53491" y="72677"/>
                </a:cubicBezTo>
                <a:cubicBezTo>
                  <a:pt x="62438" y="79348"/>
                  <a:pt x="68686" y="69868"/>
                  <a:pt x="76945" y="69971"/>
                </a:cubicBezTo>
                <a:cubicBezTo>
                  <a:pt x="86561" y="70093"/>
                  <a:pt x="90649" y="83963"/>
                  <a:pt x="100065" y="84490"/>
                </a:cubicBezTo>
                <a:cubicBezTo>
                  <a:pt x="103697" y="84696"/>
                  <a:pt x="105689" y="80840"/>
                  <a:pt x="106557" y="77362"/>
                </a:cubicBezTo>
                <a:cubicBezTo>
                  <a:pt x="111140" y="59037"/>
                  <a:pt x="103716" y="37421"/>
                  <a:pt x="90064" y="22432"/>
                </a:cubicBezTo>
                <a:cubicBezTo>
                  <a:pt x="78604" y="9854"/>
                  <a:pt x="62560" y="2597"/>
                  <a:pt x="46761" y="1119"/>
                </a:cubicBezTo>
                <a:close/>
              </a:path>
            </a:pathLst>
          </a:cu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56" name="Google Shape;256;g16bc561b5b0_0_243"/>
          <p:cNvSpPr/>
          <p:nvPr/>
        </p:nvSpPr>
        <p:spPr>
          <a:xfrm rot="-4803125" flipH="1">
            <a:off x="10240538" y="181136"/>
            <a:ext cx="2764202" cy="2135289"/>
          </a:xfrm>
          <a:custGeom>
            <a:avLst/>
            <a:gdLst/>
            <a:ahLst/>
            <a:cxnLst/>
            <a:rect l="l" t="t" r="r" b="b"/>
            <a:pathLst>
              <a:path w="65594" h="50670" extrusionOk="0">
                <a:moveTo>
                  <a:pt x="18544" y="2296"/>
                </a:moveTo>
                <a:cubicBezTo>
                  <a:pt x="22696" y="258"/>
                  <a:pt x="27690" y="1"/>
                  <a:pt x="32022" y="1608"/>
                </a:cubicBezTo>
                <a:cubicBezTo>
                  <a:pt x="36361" y="3215"/>
                  <a:pt x="39986" y="6653"/>
                  <a:pt x="41818" y="10909"/>
                </a:cubicBezTo>
                <a:cubicBezTo>
                  <a:pt x="43225" y="14174"/>
                  <a:pt x="43894" y="18223"/>
                  <a:pt x="46992" y="19959"/>
                </a:cubicBezTo>
                <a:cubicBezTo>
                  <a:pt x="50964" y="22182"/>
                  <a:pt x="56550" y="19084"/>
                  <a:pt x="60278" y="21694"/>
                </a:cubicBezTo>
                <a:cubicBezTo>
                  <a:pt x="61428" y="22497"/>
                  <a:pt x="62193" y="23731"/>
                  <a:pt x="62817" y="24985"/>
                </a:cubicBezTo>
                <a:cubicBezTo>
                  <a:pt x="64790" y="28983"/>
                  <a:pt x="65593" y="33456"/>
                  <a:pt x="65131" y="37885"/>
                </a:cubicBezTo>
                <a:cubicBezTo>
                  <a:pt x="64886" y="40199"/>
                  <a:pt x="64256" y="42545"/>
                  <a:pt x="62797" y="44357"/>
                </a:cubicBezTo>
                <a:cubicBezTo>
                  <a:pt x="60927" y="46671"/>
                  <a:pt x="57957" y="47783"/>
                  <a:pt x="55071" y="48535"/>
                </a:cubicBezTo>
                <a:cubicBezTo>
                  <a:pt x="47301" y="50560"/>
                  <a:pt x="38938" y="50669"/>
                  <a:pt x="31315" y="48150"/>
                </a:cubicBezTo>
                <a:cubicBezTo>
                  <a:pt x="26848" y="46671"/>
                  <a:pt x="22709" y="44338"/>
                  <a:pt x="18749" y="41793"/>
                </a:cubicBezTo>
                <a:cubicBezTo>
                  <a:pt x="15555" y="39743"/>
                  <a:pt x="12437" y="37525"/>
                  <a:pt x="9847" y="34761"/>
                </a:cubicBezTo>
                <a:cubicBezTo>
                  <a:pt x="5907" y="30558"/>
                  <a:pt x="0" y="20608"/>
                  <a:pt x="2642" y="14547"/>
                </a:cubicBezTo>
                <a:cubicBezTo>
                  <a:pt x="3670" y="12188"/>
                  <a:pt x="6550" y="11108"/>
                  <a:pt x="8517" y="9681"/>
                </a:cubicBezTo>
                <a:cubicBezTo>
                  <a:pt x="11878" y="7245"/>
                  <a:pt x="14777" y="4140"/>
                  <a:pt x="18544" y="2296"/>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57" name="Google Shape;257;g16bc561b5b0_0_243"/>
          <p:cNvSpPr/>
          <p:nvPr/>
        </p:nvSpPr>
        <p:spPr>
          <a:xfrm rot="2153843" flipH="1">
            <a:off x="10441070" y="2038570"/>
            <a:ext cx="3987168" cy="2269493"/>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258"/>
        <p:cNvGrpSpPr/>
        <p:nvPr/>
      </p:nvGrpSpPr>
      <p:grpSpPr>
        <a:xfrm>
          <a:off x="0" y="0"/>
          <a:ext cx="0" cy="0"/>
          <a:chOff x="0" y="0"/>
          <a:chExt cx="0" cy="0"/>
        </a:xfrm>
      </p:grpSpPr>
      <p:sp>
        <p:nvSpPr>
          <p:cNvPr id="259" name="Google Shape;259;g16bc561b5b0_0_249"/>
          <p:cNvSpPr txBox="1">
            <a:spLocks noGrp="1"/>
          </p:cNvSpPr>
          <p:nvPr>
            <p:ph type="subTitle" idx="1"/>
          </p:nvPr>
        </p:nvSpPr>
        <p:spPr>
          <a:xfrm>
            <a:off x="1245500" y="2952433"/>
            <a:ext cx="2875500" cy="7635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2700"/>
              <a:buFont typeface="Hammersmith One"/>
              <a:buNone/>
              <a:defRPr sz="2500" b="1">
                <a:latin typeface="Hammersmith One"/>
                <a:ea typeface="Hammersmith One"/>
                <a:cs typeface="Hammersmith One"/>
                <a:sym typeface="Hammersmith 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260" name="Google Shape;260;g16bc561b5b0_0_249"/>
          <p:cNvSpPr txBox="1">
            <a:spLocks noGrp="1"/>
          </p:cNvSpPr>
          <p:nvPr>
            <p:ph type="subTitle" idx="2"/>
          </p:nvPr>
        </p:nvSpPr>
        <p:spPr>
          <a:xfrm>
            <a:off x="4147371" y="2952433"/>
            <a:ext cx="2875500" cy="7635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2700"/>
              <a:buFont typeface="Hammersmith One"/>
              <a:buNone/>
              <a:defRPr sz="2500" b="1">
                <a:latin typeface="Hammersmith One"/>
                <a:ea typeface="Hammersmith One"/>
                <a:cs typeface="Hammersmith One"/>
                <a:sym typeface="Hammersmith 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261" name="Google Shape;261;g16bc561b5b0_0_249"/>
          <p:cNvSpPr txBox="1">
            <a:spLocks noGrp="1"/>
          </p:cNvSpPr>
          <p:nvPr>
            <p:ph type="title"/>
          </p:nvPr>
        </p:nvSpPr>
        <p:spPr>
          <a:xfrm>
            <a:off x="956167" y="717133"/>
            <a:ext cx="102795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62" name="Google Shape;262;g16bc561b5b0_0_249"/>
          <p:cNvSpPr txBox="1">
            <a:spLocks noGrp="1"/>
          </p:cNvSpPr>
          <p:nvPr>
            <p:ph type="body" idx="3"/>
          </p:nvPr>
        </p:nvSpPr>
        <p:spPr>
          <a:xfrm>
            <a:off x="4147351" y="3578800"/>
            <a:ext cx="2875500" cy="1527600"/>
          </a:xfrm>
          <a:prstGeom prst="rect">
            <a:avLst/>
          </a:prstGeom>
          <a:noFill/>
          <a:ln>
            <a:noFill/>
          </a:ln>
        </p:spPr>
        <p:txBody>
          <a:bodyPr spcFirstLastPara="1" wrap="square" lIns="121900" tIns="121900" rIns="121900" bIns="121900" anchor="t" anchorCtr="0">
            <a:noAutofit/>
          </a:bodyPr>
          <a:lstStyle>
            <a:lvl1pPr marL="457200" lvl="0" indent="-361950" algn="l">
              <a:lnSpc>
                <a:spcPct val="100000"/>
              </a:lnSpc>
              <a:spcBef>
                <a:spcPts val="0"/>
              </a:spcBef>
              <a:spcAft>
                <a:spcPts val="0"/>
              </a:spcAft>
              <a:buSzPts val="2100"/>
              <a:buChar char="●"/>
              <a:defRPr sz="1900"/>
            </a:lvl1pPr>
            <a:lvl2pPr marL="914400" lvl="1" indent="-349250" algn="l">
              <a:lnSpc>
                <a:spcPct val="100000"/>
              </a:lnSpc>
              <a:spcBef>
                <a:spcPts val="0"/>
              </a:spcBef>
              <a:spcAft>
                <a:spcPts val="0"/>
              </a:spcAft>
              <a:buSzPts val="1900"/>
              <a:buChar char="○"/>
              <a:defRPr/>
            </a:lvl2pPr>
            <a:lvl3pPr marL="1371600" lvl="2" indent="-349250" algn="l">
              <a:lnSpc>
                <a:spcPct val="100000"/>
              </a:lnSpc>
              <a:spcBef>
                <a:spcPts val="0"/>
              </a:spcBef>
              <a:spcAft>
                <a:spcPts val="0"/>
              </a:spcAft>
              <a:buSzPts val="1900"/>
              <a:buChar char="■"/>
              <a:defRPr/>
            </a:lvl3pPr>
            <a:lvl4pPr marL="1828800" lvl="3" indent="-349250" algn="l">
              <a:lnSpc>
                <a:spcPct val="100000"/>
              </a:lnSpc>
              <a:spcBef>
                <a:spcPts val="0"/>
              </a:spcBef>
              <a:spcAft>
                <a:spcPts val="0"/>
              </a:spcAft>
              <a:buSzPts val="1900"/>
              <a:buChar char="●"/>
              <a:defRPr/>
            </a:lvl4pPr>
            <a:lvl5pPr marL="2286000" lvl="4" indent="-349250" algn="l">
              <a:lnSpc>
                <a:spcPct val="100000"/>
              </a:lnSpc>
              <a:spcBef>
                <a:spcPts val="0"/>
              </a:spcBef>
              <a:spcAft>
                <a:spcPts val="0"/>
              </a:spcAft>
              <a:buSzPts val="1900"/>
              <a:buChar char="○"/>
              <a:defRPr/>
            </a:lvl5pPr>
            <a:lvl6pPr marL="2743200" lvl="5" indent="-349250" algn="l">
              <a:lnSpc>
                <a:spcPct val="100000"/>
              </a:lnSpc>
              <a:spcBef>
                <a:spcPts val="0"/>
              </a:spcBef>
              <a:spcAft>
                <a:spcPts val="0"/>
              </a:spcAft>
              <a:buSzPts val="1900"/>
              <a:buChar char="■"/>
              <a:defRPr/>
            </a:lvl6pPr>
            <a:lvl7pPr marL="3200400" lvl="6" indent="-349250" algn="l">
              <a:lnSpc>
                <a:spcPct val="100000"/>
              </a:lnSpc>
              <a:spcBef>
                <a:spcPts val="0"/>
              </a:spcBef>
              <a:spcAft>
                <a:spcPts val="0"/>
              </a:spcAft>
              <a:buSzPts val="1900"/>
              <a:buChar char="●"/>
              <a:defRPr/>
            </a:lvl7pPr>
            <a:lvl8pPr marL="3657600" lvl="7" indent="-349250" algn="l">
              <a:lnSpc>
                <a:spcPct val="100000"/>
              </a:lnSpc>
              <a:spcBef>
                <a:spcPts val="0"/>
              </a:spcBef>
              <a:spcAft>
                <a:spcPts val="0"/>
              </a:spcAft>
              <a:buSzPts val="1900"/>
              <a:buChar char="○"/>
              <a:defRPr/>
            </a:lvl8pPr>
            <a:lvl9pPr marL="4114800" lvl="8" indent="-349250" algn="l">
              <a:lnSpc>
                <a:spcPct val="115000"/>
              </a:lnSpc>
              <a:spcBef>
                <a:spcPts val="0"/>
              </a:spcBef>
              <a:spcAft>
                <a:spcPts val="0"/>
              </a:spcAft>
              <a:buSzPts val="1900"/>
              <a:buChar char="■"/>
              <a:defRPr/>
            </a:lvl9pPr>
          </a:lstStyle>
          <a:p>
            <a:endParaRPr/>
          </a:p>
        </p:txBody>
      </p:sp>
      <p:sp>
        <p:nvSpPr>
          <p:cNvPr id="263" name="Google Shape;263;g16bc561b5b0_0_249"/>
          <p:cNvSpPr txBox="1">
            <a:spLocks noGrp="1"/>
          </p:cNvSpPr>
          <p:nvPr>
            <p:ph type="body" idx="4"/>
          </p:nvPr>
        </p:nvSpPr>
        <p:spPr>
          <a:xfrm>
            <a:off x="1245500" y="3578800"/>
            <a:ext cx="2875500" cy="1527600"/>
          </a:xfrm>
          <a:prstGeom prst="rect">
            <a:avLst/>
          </a:prstGeom>
          <a:noFill/>
          <a:ln>
            <a:noFill/>
          </a:ln>
        </p:spPr>
        <p:txBody>
          <a:bodyPr spcFirstLastPara="1" wrap="square" lIns="121900" tIns="121900" rIns="121900" bIns="121900" anchor="t" anchorCtr="0">
            <a:noAutofit/>
          </a:bodyPr>
          <a:lstStyle>
            <a:lvl1pPr marL="457200" lvl="0" indent="-361950" algn="l">
              <a:lnSpc>
                <a:spcPct val="100000"/>
              </a:lnSpc>
              <a:spcBef>
                <a:spcPts val="0"/>
              </a:spcBef>
              <a:spcAft>
                <a:spcPts val="0"/>
              </a:spcAft>
              <a:buSzPts val="2100"/>
              <a:buChar char="●"/>
              <a:defRPr sz="1900"/>
            </a:lvl1pPr>
            <a:lvl2pPr marL="914400" lvl="1" indent="-349250" algn="l">
              <a:lnSpc>
                <a:spcPct val="100000"/>
              </a:lnSpc>
              <a:spcBef>
                <a:spcPts val="0"/>
              </a:spcBef>
              <a:spcAft>
                <a:spcPts val="0"/>
              </a:spcAft>
              <a:buSzPts val="1900"/>
              <a:buChar char="○"/>
              <a:defRPr/>
            </a:lvl2pPr>
            <a:lvl3pPr marL="1371600" lvl="2" indent="-349250" algn="l">
              <a:lnSpc>
                <a:spcPct val="100000"/>
              </a:lnSpc>
              <a:spcBef>
                <a:spcPts val="0"/>
              </a:spcBef>
              <a:spcAft>
                <a:spcPts val="0"/>
              </a:spcAft>
              <a:buSzPts val="1900"/>
              <a:buChar char="■"/>
              <a:defRPr/>
            </a:lvl3pPr>
            <a:lvl4pPr marL="1828800" lvl="3" indent="-349250" algn="l">
              <a:lnSpc>
                <a:spcPct val="100000"/>
              </a:lnSpc>
              <a:spcBef>
                <a:spcPts val="0"/>
              </a:spcBef>
              <a:spcAft>
                <a:spcPts val="0"/>
              </a:spcAft>
              <a:buSzPts val="1900"/>
              <a:buChar char="●"/>
              <a:defRPr/>
            </a:lvl4pPr>
            <a:lvl5pPr marL="2286000" lvl="4" indent="-349250" algn="l">
              <a:lnSpc>
                <a:spcPct val="100000"/>
              </a:lnSpc>
              <a:spcBef>
                <a:spcPts val="0"/>
              </a:spcBef>
              <a:spcAft>
                <a:spcPts val="0"/>
              </a:spcAft>
              <a:buSzPts val="1900"/>
              <a:buChar char="○"/>
              <a:defRPr/>
            </a:lvl5pPr>
            <a:lvl6pPr marL="2743200" lvl="5" indent="-349250" algn="l">
              <a:lnSpc>
                <a:spcPct val="100000"/>
              </a:lnSpc>
              <a:spcBef>
                <a:spcPts val="0"/>
              </a:spcBef>
              <a:spcAft>
                <a:spcPts val="0"/>
              </a:spcAft>
              <a:buSzPts val="1900"/>
              <a:buChar char="■"/>
              <a:defRPr/>
            </a:lvl6pPr>
            <a:lvl7pPr marL="3200400" lvl="6" indent="-349250" algn="l">
              <a:lnSpc>
                <a:spcPct val="100000"/>
              </a:lnSpc>
              <a:spcBef>
                <a:spcPts val="0"/>
              </a:spcBef>
              <a:spcAft>
                <a:spcPts val="0"/>
              </a:spcAft>
              <a:buSzPts val="1900"/>
              <a:buChar char="●"/>
              <a:defRPr/>
            </a:lvl7pPr>
            <a:lvl8pPr marL="3657600" lvl="7" indent="-349250" algn="l">
              <a:lnSpc>
                <a:spcPct val="100000"/>
              </a:lnSpc>
              <a:spcBef>
                <a:spcPts val="0"/>
              </a:spcBef>
              <a:spcAft>
                <a:spcPts val="0"/>
              </a:spcAft>
              <a:buSzPts val="1900"/>
              <a:buChar char="○"/>
              <a:defRPr/>
            </a:lvl8pPr>
            <a:lvl9pPr marL="4114800" lvl="8" indent="-349250" algn="l">
              <a:lnSpc>
                <a:spcPct val="115000"/>
              </a:lnSpc>
              <a:spcBef>
                <a:spcPts val="0"/>
              </a:spcBef>
              <a:spcAft>
                <a:spcPts val="0"/>
              </a:spcAft>
              <a:buSzPts val="1900"/>
              <a:buChar char="■"/>
              <a:defRPr/>
            </a:lvl9pPr>
          </a:lstStyle>
          <a:p>
            <a:endParaRPr/>
          </a:p>
        </p:txBody>
      </p:sp>
      <p:sp>
        <p:nvSpPr>
          <p:cNvPr id="264" name="Google Shape;264;g16bc561b5b0_0_249"/>
          <p:cNvSpPr/>
          <p:nvPr/>
        </p:nvSpPr>
        <p:spPr>
          <a:xfrm>
            <a:off x="-909833" y="5405839"/>
            <a:ext cx="4939955" cy="3175067"/>
          </a:xfrm>
          <a:custGeom>
            <a:avLst/>
            <a:gdLst/>
            <a:ahLst/>
            <a:cxnLst/>
            <a:rect l="l" t="t" r="r" b="b"/>
            <a:pathLst>
              <a:path w="93644" h="60188" extrusionOk="0">
                <a:moveTo>
                  <a:pt x="70897" y="1"/>
                </a:moveTo>
                <a:cubicBezTo>
                  <a:pt x="66659" y="1"/>
                  <a:pt x="62112" y="1497"/>
                  <a:pt x="59103" y="3329"/>
                </a:cubicBezTo>
                <a:cubicBezTo>
                  <a:pt x="52963" y="7422"/>
                  <a:pt x="48869" y="15610"/>
                  <a:pt x="40937" y="16889"/>
                </a:cubicBezTo>
                <a:cubicBezTo>
                  <a:pt x="40231" y="16999"/>
                  <a:pt x="39543" y="17051"/>
                  <a:pt x="38873" y="17051"/>
                </a:cubicBezTo>
                <a:cubicBezTo>
                  <a:pt x="31769" y="17051"/>
                  <a:pt x="26525" y="11295"/>
                  <a:pt x="20213" y="8958"/>
                </a:cubicBezTo>
                <a:cubicBezTo>
                  <a:pt x="18829" y="8482"/>
                  <a:pt x="17562" y="8269"/>
                  <a:pt x="16388" y="8269"/>
                </a:cubicBezTo>
                <a:cubicBezTo>
                  <a:pt x="10620" y="8269"/>
                  <a:pt x="7110" y="13405"/>
                  <a:pt x="3071" y="17657"/>
                </a:cubicBezTo>
                <a:cubicBezTo>
                  <a:pt x="2815" y="19192"/>
                  <a:pt x="2303" y="20471"/>
                  <a:pt x="1791" y="22006"/>
                </a:cubicBezTo>
                <a:cubicBezTo>
                  <a:pt x="0" y="30193"/>
                  <a:pt x="4350" y="39404"/>
                  <a:pt x="8699" y="46056"/>
                </a:cubicBezTo>
                <a:cubicBezTo>
                  <a:pt x="11770" y="50662"/>
                  <a:pt x="15352" y="54755"/>
                  <a:pt x="20213" y="57314"/>
                </a:cubicBezTo>
                <a:cubicBezTo>
                  <a:pt x="24789" y="59493"/>
                  <a:pt x="29922" y="60187"/>
                  <a:pt x="34979" y="60187"/>
                </a:cubicBezTo>
                <a:cubicBezTo>
                  <a:pt x="35860" y="60187"/>
                  <a:pt x="36738" y="60166"/>
                  <a:pt x="37611" y="60128"/>
                </a:cubicBezTo>
                <a:cubicBezTo>
                  <a:pt x="44519" y="59617"/>
                  <a:pt x="51172" y="58593"/>
                  <a:pt x="57824" y="57570"/>
                </a:cubicBezTo>
                <a:cubicBezTo>
                  <a:pt x="63708" y="56802"/>
                  <a:pt x="69849" y="55779"/>
                  <a:pt x="75478" y="53988"/>
                </a:cubicBezTo>
                <a:cubicBezTo>
                  <a:pt x="80339" y="52453"/>
                  <a:pt x="85200" y="50150"/>
                  <a:pt x="88782" y="46568"/>
                </a:cubicBezTo>
                <a:cubicBezTo>
                  <a:pt x="91085" y="44010"/>
                  <a:pt x="93644" y="40172"/>
                  <a:pt x="92620" y="36590"/>
                </a:cubicBezTo>
                <a:cubicBezTo>
                  <a:pt x="91597" y="33264"/>
                  <a:pt x="88015" y="31984"/>
                  <a:pt x="85200" y="30961"/>
                </a:cubicBezTo>
                <a:cubicBezTo>
                  <a:pt x="82898" y="29938"/>
                  <a:pt x="79060" y="29426"/>
                  <a:pt x="78036" y="26612"/>
                </a:cubicBezTo>
                <a:cubicBezTo>
                  <a:pt x="77013" y="23541"/>
                  <a:pt x="79060" y="19703"/>
                  <a:pt x="80083" y="16889"/>
                </a:cubicBezTo>
                <a:cubicBezTo>
                  <a:pt x="81107" y="13307"/>
                  <a:pt x="82386" y="8958"/>
                  <a:pt x="80595" y="5120"/>
                </a:cubicBezTo>
                <a:cubicBezTo>
                  <a:pt x="78719" y="1368"/>
                  <a:pt x="74949" y="1"/>
                  <a:pt x="70897"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65" name="Google Shape;265;g16bc561b5b0_0_249"/>
          <p:cNvSpPr/>
          <p:nvPr/>
        </p:nvSpPr>
        <p:spPr>
          <a:xfrm>
            <a:off x="-2194233" y="4679152"/>
            <a:ext cx="5185032" cy="2951317"/>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2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66" name="Google Shape;266;g16bc561b5b0_0_249"/>
          <p:cNvSpPr/>
          <p:nvPr/>
        </p:nvSpPr>
        <p:spPr>
          <a:xfrm>
            <a:off x="7197773" y="-2064433"/>
            <a:ext cx="6333088" cy="3302112"/>
          </a:xfrm>
          <a:custGeom>
            <a:avLst/>
            <a:gdLst/>
            <a:ahLst/>
            <a:cxnLst/>
            <a:rect l="l" t="t" r="r" b="b"/>
            <a:pathLst>
              <a:path w="66135" h="51739" extrusionOk="0">
                <a:moveTo>
                  <a:pt x="42970" y="0"/>
                </a:moveTo>
                <a:cubicBezTo>
                  <a:pt x="39952" y="0"/>
                  <a:pt x="36976" y="176"/>
                  <a:pt x="34285" y="300"/>
                </a:cubicBezTo>
                <a:lnTo>
                  <a:pt x="6776" y="7085"/>
                </a:lnTo>
                <a:cubicBezTo>
                  <a:pt x="3450" y="10278"/>
                  <a:pt x="1" y="13737"/>
                  <a:pt x="1024" y="18722"/>
                </a:cubicBezTo>
                <a:cubicBezTo>
                  <a:pt x="2048" y="23716"/>
                  <a:pt x="6008" y="27932"/>
                  <a:pt x="8956" y="32159"/>
                </a:cubicBezTo>
                <a:cubicBezTo>
                  <a:pt x="13940" y="39579"/>
                  <a:pt x="15864" y="51471"/>
                  <a:pt x="27121" y="51727"/>
                </a:cubicBezTo>
                <a:cubicBezTo>
                  <a:pt x="27302" y="51735"/>
                  <a:pt x="27482" y="51738"/>
                  <a:pt x="27660" y="51738"/>
                </a:cubicBezTo>
                <a:cubicBezTo>
                  <a:pt x="33264" y="51738"/>
                  <a:pt x="37309" y="47884"/>
                  <a:pt x="40037" y="43539"/>
                </a:cubicBezTo>
                <a:cubicBezTo>
                  <a:pt x="42729" y="39323"/>
                  <a:pt x="44520" y="35352"/>
                  <a:pt x="48992" y="33305"/>
                </a:cubicBezTo>
                <a:cubicBezTo>
                  <a:pt x="53475" y="31391"/>
                  <a:pt x="58592" y="30624"/>
                  <a:pt x="61918" y="26909"/>
                </a:cubicBezTo>
                <a:cubicBezTo>
                  <a:pt x="65623" y="23204"/>
                  <a:pt x="66134" y="17186"/>
                  <a:pt x="65111" y="12202"/>
                </a:cubicBezTo>
                <a:cubicBezTo>
                  <a:pt x="62302" y="1728"/>
                  <a:pt x="52429" y="0"/>
                  <a:pt x="42970"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67" name="Google Shape;267;g16bc561b5b0_0_249"/>
          <p:cNvSpPr/>
          <p:nvPr/>
        </p:nvSpPr>
        <p:spPr>
          <a:xfrm>
            <a:off x="7482540" y="-2811717"/>
            <a:ext cx="4683440" cy="3569132"/>
          </a:xfrm>
          <a:custGeom>
            <a:avLst/>
            <a:gdLst/>
            <a:ahLst/>
            <a:cxnLst/>
            <a:rect l="l" t="t" r="r" b="b"/>
            <a:pathLst>
              <a:path w="111140" h="84697" extrusionOk="0">
                <a:moveTo>
                  <a:pt x="46761" y="1119"/>
                </a:moveTo>
                <a:cubicBezTo>
                  <a:pt x="46003" y="1048"/>
                  <a:pt x="45238" y="990"/>
                  <a:pt x="44480" y="952"/>
                </a:cubicBezTo>
                <a:cubicBezTo>
                  <a:pt x="28179" y="0"/>
                  <a:pt x="5452" y="3786"/>
                  <a:pt x="1158" y="22150"/>
                </a:cubicBezTo>
                <a:cubicBezTo>
                  <a:pt x="1" y="27112"/>
                  <a:pt x="1331" y="33301"/>
                  <a:pt x="5606" y="36785"/>
                </a:cubicBezTo>
                <a:cubicBezTo>
                  <a:pt x="11911" y="41934"/>
                  <a:pt x="19791" y="41034"/>
                  <a:pt x="27029" y="43155"/>
                </a:cubicBezTo>
                <a:cubicBezTo>
                  <a:pt x="41504" y="47391"/>
                  <a:pt x="42378" y="64391"/>
                  <a:pt x="53491" y="72677"/>
                </a:cubicBezTo>
                <a:cubicBezTo>
                  <a:pt x="62438" y="79348"/>
                  <a:pt x="68686" y="69868"/>
                  <a:pt x="76945" y="69971"/>
                </a:cubicBezTo>
                <a:cubicBezTo>
                  <a:pt x="86561" y="70093"/>
                  <a:pt x="90649" y="83963"/>
                  <a:pt x="100065" y="84490"/>
                </a:cubicBezTo>
                <a:cubicBezTo>
                  <a:pt x="103697" y="84696"/>
                  <a:pt x="105689" y="80840"/>
                  <a:pt x="106557" y="77362"/>
                </a:cubicBezTo>
                <a:cubicBezTo>
                  <a:pt x="111140" y="59037"/>
                  <a:pt x="103716" y="37421"/>
                  <a:pt x="90064" y="22432"/>
                </a:cubicBezTo>
                <a:cubicBezTo>
                  <a:pt x="78604" y="9854"/>
                  <a:pt x="62560" y="2597"/>
                  <a:pt x="46761" y="1119"/>
                </a:cubicBezTo>
                <a:close/>
              </a:path>
            </a:pathLst>
          </a:custGeom>
          <a:noFill/>
          <a:ln w="12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68" name="Google Shape;268;g16bc561b5b0_0_249"/>
          <p:cNvSpPr/>
          <p:nvPr/>
        </p:nvSpPr>
        <p:spPr>
          <a:xfrm>
            <a:off x="11002589" y="-130764"/>
            <a:ext cx="970496" cy="888171"/>
          </a:xfrm>
          <a:custGeom>
            <a:avLst/>
            <a:gdLst/>
            <a:ahLst/>
            <a:cxnLst/>
            <a:rect l="l" t="t" r="r" b="b"/>
            <a:pathLst>
              <a:path w="7676" h="7025" extrusionOk="0">
                <a:moveTo>
                  <a:pt x="3600" y="1"/>
                </a:moveTo>
                <a:cubicBezTo>
                  <a:pt x="2024" y="1"/>
                  <a:pt x="914" y="764"/>
                  <a:pt x="512" y="2470"/>
                </a:cubicBezTo>
                <a:cubicBezTo>
                  <a:pt x="0" y="4394"/>
                  <a:pt x="768" y="6696"/>
                  <a:pt x="2814" y="6952"/>
                </a:cubicBezTo>
                <a:cubicBezTo>
                  <a:pt x="3060" y="7001"/>
                  <a:pt x="3309" y="7024"/>
                  <a:pt x="3559" y="7024"/>
                </a:cubicBezTo>
                <a:cubicBezTo>
                  <a:pt x="5256" y="7024"/>
                  <a:pt x="6941" y="5938"/>
                  <a:pt x="7164" y="4261"/>
                </a:cubicBezTo>
                <a:cubicBezTo>
                  <a:pt x="7676" y="1958"/>
                  <a:pt x="7420" y="423"/>
                  <a:pt x="4984" y="167"/>
                </a:cubicBezTo>
                <a:cubicBezTo>
                  <a:pt x="4491" y="57"/>
                  <a:pt x="4028" y="1"/>
                  <a:pt x="3600"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69" name="Google Shape;269;g16bc561b5b0_0_249"/>
          <p:cNvSpPr/>
          <p:nvPr/>
        </p:nvSpPr>
        <p:spPr>
          <a:xfrm rot="6448310">
            <a:off x="-3112095" y="490799"/>
            <a:ext cx="5185244" cy="2951438"/>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2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70" name="Google Shape;270;g16bc561b5b0_0_249"/>
          <p:cNvSpPr/>
          <p:nvPr/>
        </p:nvSpPr>
        <p:spPr>
          <a:xfrm rot="-7043852">
            <a:off x="8383081" y="5470210"/>
            <a:ext cx="2401105" cy="3448555"/>
          </a:xfrm>
          <a:custGeom>
            <a:avLst/>
            <a:gdLst/>
            <a:ahLst/>
            <a:cxnLst/>
            <a:rect l="l" t="t" r="r" b="b"/>
            <a:pathLst>
              <a:path w="10624" h="9344" extrusionOk="0">
                <a:moveTo>
                  <a:pt x="5610" y="1"/>
                </a:moveTo>
                <a:cubicBezTo>
                  <a:pt x="3777" y="1"/>
                  <a:pt x="2022" y="955"/>
                  <a:pt x="1280" y="2721"/>
                </a:cubicBezTo>
                <a:cubicBezTo>
                  <a:pt x="1" y="5403"/>
                  <a:pt x="1" y="7450"/>
                  <a:pt x="2948" y="8606"/>
                </a:cubicBezTo>
                <a:cubicBezTo>
                  <a:pt x="3992" y="9080"/>
                  <a:pt x="4982" y="9344"/>
                  <a:pt x="5880" y="9344"/>
                </a:cubicBezTo>
                <a:cubicBezTo>
                  <a:pt x="7404" y="9344"/>
                  <a:pt x="8662" y="8586"/>
                  <a:pt x="9467" y="6815"/>
                </a:cubicBezTo>
                <a:cubicBezTo>
                  <a:pt x="10624" y="4512"/>
                  <a:pt x="10235" y="1442"/>
                  <a:pt x="7676" y="419"/>
                </a:cubicBezTo>
                <a:cubicBezTo>
                  <a:pt x="7010" y="138"/>
                  <a:pt x="6305" y="1"/>
                  <a:pt x="5610"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only 2">
  <p:cSld name="TITLE_ONLY_2">
    <p:spTree>
      <p:nvGrpSpPr>
        <p:cNvPr id="1" name="Shape 271"/>
        <p:cNvGrpSpPr/>
        <p:nvPr/>
      </p:nvGrpSpPr>
      <p:grpSpPr>
        <a:xfrm>
          <a:off x="0" y="0"/>
          <a:ext cx="0" cy="0"/>
          <a:chOff x="0" y="0"/>
          <a:chExt cx="0" cy="0"/>
        </a:xfrm>
      </p:grpSpPr>
      <p:sp>
        <p:nvSpPr>
          <p:cNvPr id="272" name="Google Shape;272;g16bc561b5b0_0_262"/>
          <p:cNvSpPr txBox="1">
            <a:spLocks noGrp="1"/>
          </p:cNvSpPr>
          <p:nvPr>
            <p:ph type="title"/>
          </p:nvPr>
        </p:nvSpPr>
        <p:spPr>
          <a:xfrm>
            <a:off x="956167" y="717133"/>
            <a:ext cx="102795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73" name="Google Shape;273;g16bc561b5b0_0_262"/>
          <p:cNvSpPr/>
          <p:nvPr/>
        </p:nvSpPr>
        <p:spPr>
          <a:xfrm rot="-4706724" flipH="1">
            <a:off x="7406943" y="4732855"/>
            <a:ext cx="3639787" cy="5436189"/>
          </a:xfrm>
          <a:custGeom>
            <a:avLst/>
            <a:gdLst/>
            <a:ahLst/>
            <a:cxnLst/>
            <a:rect l="l" t="t" r="r" b="b"/>
            <a:pathLst>
              <a:path w="86381" h="129014" extrusionOk="0">
                <a:moveTo>
                  <a:pt x="9095" y="105033"/>
                </a:moveTo>
                <a:cubicBezTo>
                  <a:pt x="3143" y="98547"/>
                  <a:pt x="0" y="89581"/>
                  <a:pt x="598" y="80807"/>
                </a:cubicBezTo>
                <a:cubicBezTo>
                  <a:pt x="1196" y="72027"/>
                  <a:pt x="5528" y="63569"/>
                  <a:pt x="12303" y="57944"/>
                </a:cubicBezTo>
                <a:cubicBezTo>
                  <a:pt x="17503" y="53625"/>
                  <a:pt x="24534" y="50225"/>
                  <a:pt x="26032" y="43637"/>
                </a:cubicBezTo>
                <a:cubicBezTo>
                  <a:pt x="27947" y="35197"/>
                  <a:pt x="19302" y="26674"/>
                  <a:pt x="22053" y="18466"/>
                </a:cubicBezTo>
                <a:cubicBezTo>
                  <a:pt x="22902" y="15940"/>
                  <a:pt x="24740" y="13877"/>
                  <a:pt x="26694" y="12071"/>
                </a:cubicBezTo>
                <a:cubicBezTo>
                  <a:pt x="32922" y="6325"/>
                  <a:pt x="40655" y="2455"/>
                  <a:pt x="48991" y="913"/>
                </a:cubicBezTo>
                <a:cubicBezTo>
                  <a:pt x="53336" y="116"/>
                  <a:pt x="57958" y="0"/>
                  <a:pt x="62039" y="1691"/>
                </a:cubicBezTo>
                <a:cubicBezTo>
                  <a:pt x="67278" y="3863"/>
                  <a:pt x="70903" y="8684"/>
                  <a:pt x="73821" y="13537"/>
                </a:cubicBezTo>
                <a:cubicBezTo>
                  <a:pt x="81695" y="26629"/>
                  <a:pt x="86380" y="41824"/>
                  <a:pt x="85885" y="57090"/>
                </a:cubicBezTo>
                <a:cubicBezTo>
                  <a:pt x="85596" y="66037"/>
                  <a:pt x="83565" y="74836"/>
                  <a:pt x="81052" y="83430"/>
                </a:cubicBezTo>
                <a:cubicBezTo>
                  <a:pt x="79021" y="90352"/>
                  <a:pt x="76655" y="97236"/>
                  <a:pt x="72998" y="103452"/>
                </a:cubicBezTo>
                <a:cubicBezTo>
                  <a:pt x="67445" y="112894"/>
                  <a:pt x="52475" y="129014"/>
                  <a:pt x="39999" y="127458"/>
                </a:cubicBezTo>
                <a:cubicBezTo>
                  <a:pt x="35140" y="126854"/>
                  <a:pt x="31624" y="122181"/>
                  <a:pt x="27967" y="119360"/>
                </a:cubicBezTo>
                <a:cubicBezTo>
                  <a:pt x="21713" y="114533"/>
                  <a:pt x="14488" y="110914"/>
                  <a:pt x="9095" y="105033"/>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74" name="Google Shape;274;g16bc561b5b0_0_262"/>
          <p:cNvSpPr/>
          <p:nvPr/>
        </p:nvSpPr>
        <p:spPr>
          <a:xfrm rot="-2054325" flipH="1">
            <a:off x="6646146" y="4953250"/>
            <a:ext cx="5110369" cy="3530146"/>
          </a:xfrm>
          <a:custGeom>
            <a:avLst/>
            <a:gdLst/>
            <a:ahLst/>
            <a:cxnLst/>
            <a:rect l="l" t="t" r="r" b="b"/>
            <a:pathLst>
              <a:path w="121270" h="83771" extrusionOk="0">
                <a:moveTo>
                  <a:pt x="101100" y="55618"/>
                </a:moveTo>
                <a:cubicBezTo>
                  <a:pt x="101569" y="55020"/>
                  <a:pt x="102032" y="54410"/>
                  <a:pt x="102481" y="53799"/>
                </a:cubicBezTo>
                <a:cubicBezTo>
                  <a:pt x="112123" y="40616"/>
                  <a:pt x="121269" y="19470"/>
                  <a:pt x="108170" y="5908"/>
                </a:cubicBezTo>
                <a:cubicBezTo>
                  <a:pt x="104635" y="2244"/>
                  <a:pt x="98708" y="1"/>
                  <a:pt x="93470" y="1698"/>
                </a:cubicBezTo>
                <a:cubicBezTo>
                  <a:pt x="85718" y="4204"/>
                  <a:pt x="82203" y="11313"/>
                  <a:pt x="76495" y="16243"/>
                </a:cubicBezTo>
                <a:cubicBezTo>
                  <a:pt x="65086" y="26097"/>
                  <a:pt x="50322" y="17612"/>
                  <a:pt x="37338" y="22452"/>
                </a:cubicBezTo>
                <a:cubicBezTo>
                  <a:pt x="26880" y="26347"/>
                  <a:pt x="31450" y="36741"/>
                  <a:pt x="26887" y="43624"/>
                </a:cubicBezTo>
                <a:cubicBezTo>
                  <a:pt x="21571" y="51633"/>
                  <a:pt x="7694" y="47545"/>
                  <a:pt x="2141" y="55168"/>
                </a:cubicBezTo>
                <a:cubicBezTo>
                  <a:pt x="0" y="58106"/>
                  <a:pt x="2160" y="61879"/>
                  <a:pt x="4609" y="64488"/>
                </a:cubicBezTo>
                <a:cubicBezTo>
                  <a:pt x="17516" y="78275"/>
                  <a:pt x="39703" y="83771"/>
                  <a:pt x="59700" y="80435"/>
                </a:cubicBezTo>
                <a:cubicBezTo>
                  <a:pt x="76488" y="77633"/>
                  <a:pt x="91285" y="68094"/>
                  <a:pt x="101100" y="55618"/>
                </a:cubicBezTo>
                <a:close/>
              </a:path>
            </a:pathLst>
          </a:custGeom>
          <a:noFill/>
          <a:ln w="12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75" name="Google Shape;275;g16bc561b5b0_0_262"/>
          <p:cNvSpPr/>
          <p:nvPr/>
        </p:nvSpPr>
        <p:spPr>
          <a:xfrm rot="-8273274" flipH="1">
            <a:off x="10209170" y="-846407"/>
            <a:ext cx="3121428" cy="2006242"/>
          </a:xfrm>
          <a:custGeom>
            <a:avLst/>
            <a:gdLst/>
            <a:ahLst/>
            <a:cxnLst/>
            <a:rect l="l" t="t" r="r" b="b"/>
            <a:pathLst>
              <a:path w="93644" h="60188" extrusionOk="0">
                <a:moveTo>
                  <a:pt x="70897" y="1"/>
                </a:moveTo>
                <a:cubicBezTo>
                  <a:pt x="66659" y="1"/>
                  <a:pt x="62112" y="1497"/>
                  <a:pt x="59103" y="3329"/>
                </a:cubicBezTo>
                <a:cubicBezTo>
                  <a:pt x="52963" y="7422"/>
                  <a:pt x="48869" y="15610"/>
                  <a:pt x="40937" y="16889"/>
                </a:cubicBezTo>
                <a:cubicBezTo>
                  <a:pt x="40231" y="16999"/>
                  <a:pt x="39543" y="17051"/>
                  <a:pt x="38873" y="17051"/>
                </a:cubicBezTo>
                <a:cubicBezTo>
                  <a:pt x="31769" y="17051"/>
                  <a:pt x="26525" y="11295"/>
                  <a:pt x="20213" y="8958"/>
                </a:cubicBezTo>
                <a:cubicBezTo>
                  <a:pt x="18829" y="8482"/>
                  <a:pt x="17562" y="8269"/>
                  <a:pt x="16388" y="8269"/>
                </a:cubicBezTo>
                <a:cubicBezTo>
                  <a:pt x="10620" y="8269"/>
                  <a:pt x="7110" y="13405"/>
                  <a:pt x="3071" y="17657"/>
                </a:cubicBezTo>
                <a:cubicBezTo>
                  <a:pt x="2815" y="19192"/>
                  <a:pt x="2303" y="20471"/>
                  <a:pt x="1791" y="22006"/>
                </a:cubicBezTo>
                <a:cubicBezTo>
                  <a:pt x="0" y="30193"/>
                  <a:pt x="4350" y="39404"/>
                  <a:pt x="8699" y="46056"/>
                </a:cubicBezTo>
                <a:cubicBezTo>
                  <a:pt x="11770" y="50662"/>
                  <a:pt x="15352" y="54755"/>
                  <a:pt x="20213" y="57314"/>
                </a:cubicBezTo>
                <a:cubicBezTo>
                  <a:pt x="24789" y="59493"/>
                  <a:pt x="29922" y="60187"/>
                  <a:pt x="34979" y="60187"/>
                </a:cubicBezTo>
                <a:cubicBezTo>
                  <a:pt x="35860" y="60187"/>
                  <a:pt x="36738" y="60166"/>
                  <a:pt x="37611" y="60128"/>
                </a:cubicBezTo>
                <a:cubicBezTo>
                  <a:pt x="44519" y="59617"/>
                  <a:pt x="51172" y="58593"/>
                  <a:pt x="57824" y="57570"/>
                </a:cubicBezTo>
                <a:cubicBezTo>
                  <a:pt x="63708" y="56802"/>
                  <a:pt x="69849" y="55779"/>
                  <a:pt x="75478" y="53988"/>
                </a:cubicBezTo>
                <a:cubicBezTo>
                  <a:pt x="80339" y="52453"/>
                  <a:pt x="85200" y="50150"/>
                  <a:pt x="88782" y="46568"/>
                </a:cubicBezTo>
                <a:cubicBezTo>
                  <a:pt x="91085" y="44010"/>
                  <a:pt x="93644" y="40172"/>
                  <a:pt x="92620" y="36590"/>
                </a:cubicBezTo>
                <a:cubicBezTo>
                  <a:pt x="91597" y="33264"/>
                  <a:pt x="88015" y="31984"/>
                  <a:pt x="85200" y="30961"/>
                </a:cubicBezTo>
                <a:cubicBezTo>
                  <a:pt x="82898" y="29938"/>
                  <a:pt x="79060" y="29426"/>
                  <a:pt x="78036" y="26612"/>
                </a:cubicBezTo>
                <a:cubicBezTo>
                  <a:pt x="77013" y="23541"/>
                  <a:pt x="79060" y="19703"/>
                  <a:pt x="80083" y="16889"/>
                </a:cubicBezTo>
                <a:cubicBezTo>
                  <a:pt x="81107" y="13307"/>
                  <a:pt x="82386" y="8958"/>
                  <a:pt x="80595" y="5120"/>
                </a:cubicBezTo>
                <a:cubicBezTo>
                  <a:pt x="78719" y="1368"/>
                  <a:pt x="74949" y="1"/>
                  <a:pt x="70897"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76" name="Google Shape;276;g16bc561b5b0_0_262"/>
          <p:cNvSpPr/>
          <p:nvPr/>
        </p:nvSpPr>
        <p:spPr>
          <a:xfrm rot="-5046335" flipH="1">
            <a:off x="584018" y="-2079418"/>
            <a:ext cx="2401103" cy="3448531"/>
          </a:xfrm>
          <a:custGeom>
            <a:avLst/>
            <a:gdLst/>
            <a:ahLst/>
            <a:cxnLst/>
            <a:rect l="l" t="t" r="r" b="b"/>
            <a:pathLst>
              <a:path w="10624" h="9344" extrusionOk="0">
                <a:moveTo>
                  <a:pt x="5610" y="1"/>
                </a:moveTo>
                <a:cubicBezTo>
                  <a:pt x="3777" y="1"/>
                  <a:pt x="2022" y="955"/>
                  <a:pt x="1280" y="2721"/>
                </a:cubicBezTo>
                <a:cubicBezTo>
                  <a:pt x="1" y="5403"/>
                  <a:pt x="1" y="7450"/>
                  <a:pt x="2948" y="8606"/>
                </a:cubicBezTo>
                <a:cubicBezTo>
                  <a:pt x="3992" y="9080"/>
                  <a:pt x="4982" y="9344"/>
                  <a:pt x="5880" y="9344"/>
                </a:cubicBezTo>
                <a:cubicBezTo>
                  <a:pt x="7404" y="9344"/>
                  <a:pt x="8662" y="8586"/>
                  <a:pt x="9467" y="6815"/>
                </a:cubicBezTo>
                <a:cubicBezTo>
                  <a:pt x="10624" y="4512"/>
                  <a:pt x="10235" y="1442"/>
                  <a:pt x="7676" y="419"/>
                </a:cubicBezTo>
                <a:cubicBezTo>
                  <a:pt x="7010" y="138"/>
                  <a:pt x="6305" y="1"/>
                  <a:pt x="5610"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77" name="Google Shape;277;g16bc561b5b0_0_262"/>
          <p:cNvSpPr/>
          <p:nvPr/>
        </p:nvSpPr>
        <p:spPr>
          <a:xfrm rot="1752060">
            <a:off x="7349524" y="-2122593"/>
            <a:ext cx="3987312" cy="2269576"/>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78" name="Google Shape;278;g16bc561b5b0_0_262"/>
          <p:cNvSpPr/>
          <p:nvPr/>
        </p:nvSpPr>
        <p:spPr>
          <a:xfrm rot="3078755" flipH="1">
            <a:off x="-2355355" y="4827073"/>
            <a:ext cx="5184934" cy="2951261"/>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hree columns  1">
  <p:cSld name="CUSTOM_2_2_2">
    <p:spTree>
      <p:nvGrpSpPr>
        <p:cNvPr id="1" name="Shape 279"/>
        <p:cNvGrpSpPr/>
        <p:nvPr/>
      </p:nvGrpSpPr>
      <p:grpSpPr>
        <a:xfrm>
          <a:off x="0" y="0"/>
          <a:ext cx="0" cy="0"/>
          <a:chOff x="0" y="0"/>
          <a:chExt cx="0" cy="0"/>
        </a:xfrm>
      </p:grpSpPr>
      <p:sp>
        <p:nvSpPr>
          <p:cNvPr id="280" name="Google Shape;280;g16bc561b5b0_0_270"/>
          <p:cNvSpPr txBox="1">
            <a:spLocks noGrp="1"/>
          </p:cNvSpPr>
          <p:nvPr>
            <p:ph type="title"/>
          </p:nvPr>
        </p:nvSpPr>
        <p:spPr>
          <a:xfrm>
            <a:off x="1415733" y="3154900"/>
            <a:ext cx="2892900" cy="7635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200"/>
              <a:buNone/>
              <a:defRPr sz="2500" b="1"/>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281" name="Google Shape;281;g16bc561b5b0_0_270"/>
          <p:cNvSpPr txBox="1">
            <a:spLocks noGrp="1"/>
          </p:cNvSpPr>
          <p:nvPr>
            <p:ph type="subTitle" idx="1"/>
          </p:nvPr>
        </p:nvSpPr>
        <p:spPr>
          <a:xfrm>
            <a:off x="1415733" y="3788667"/>
            <a:ext cx="2892900" cy="9033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282" name="Google Shape;282;g16bc561b5b0_0_270"/>
          <p:cNvSpPr txBox="1">
            <a:spLocks noGrp="1"/>
          </p:cNvSpPr>
          <p:nvPr>
            <p:ph type="title" idx="2"/>
          </p:nvPr>
        </p:nvSpPr>
        <p:spPr>
          <a:xfrm>
            <a:off x="950967" y="719333"/>
            <a:ext cx="102900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283" name="Google Shape;283;g16bc561b5b0_0_270"/>
          <p:cNvSpPr txBox="1">
            <a:spLocks noGrp="1"/>
          </p:cNvSpPr>
          <p:nvPr>
            <p:ph type="title" idx="3"/>
          </p:nvPr>
        </p:nvSpPr>
        <p:spPr>
          <a:xfrm>
            <a:off x="4649468" y="3154900"/>
            <a:ext cx="2892900" cy="7635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200"/>
              <a:buNone/>
              <a:defRPr sz="2500" b="1"/>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284" name="Google Shape;284;g16bc561b5b0_0_270"/>
          <p:cNvSpPr txBox="1">
            <a:spLocks noGrp="1"/>
          </p:cNvSpPr>
          <p:nvPr>
            <p:ph type="subTitle" idx="4"/>
          </p:nvPr>
        </p:nvSpPr>
        <p:spPr>
          <a:xfrm>
            <a:off x="4649467" y="3788667"/>
            <a:ext cx="2892900" cy="9033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285" name="Google Shape;285;g16bc561b5b0_0_270"/>
          <p:cNvSpPr txBox="1">
            <a:spLocks noGrp="1"/>
          </p:cNvSpPr>
          <p:nvPr>
            <p:ph type="title" idx="5"/>
          </p:nvPr>
        </p:nvSpPr>
        <p:spPr>
          <a:xfrm>
            <a:off x="7883203" y="3154900"/>
            <a:ext cx="2892900" cy="7635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200"/>
              <a:buNone/>
              <a:defRPr sz="2500" b="1"/>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286" name="Google Shape;286;g16bc561b5b0_0_270"/>
          <p:cNvSpPr txBox="1">
            <a:spLocks noGrp="1"/>
          </p:cNvSpPr>
          <p:nvPr>
            <p:ph type="subTitle" idx="6"/>
          </p:nvPr>
        </p:nvSpPr>
        <p:spPr>
          <a:xfrm>
            <a:off x="7883200" y="3788667"/>
            <a:ext cx="2892900" cy="9033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287" name="Google Shape;287;g16bc561b5b0_0_270"/>
          <p:cNvSpPr/>
          <p:nvPr/>
        </p:nvSpPr>
        <p:spPr>
          <a:xfrm rot="7721245">
            <a:off x="-2355355" y="-1480693"/>
            <a:ext cx="5184934" cy="2951261"/>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88" name="Google Shape;288;g16bc561b5b0_0_270"/>
          <p:cNvSpPr/>
          <p:nvPr/>
        </p:nvSpPr>
        <p:spPr>
          <a:xfrm rot="-2526726">
            <a:off x="10209170" y="5137808"/>
            <a:ext cx="3121428" cy="2006242"/>
          </a:xfrm>
          <a:custGeom>
            <a:avLst/>
            <a:gdLst/>
            <a:ahLst/>
            <a:cxnLst/>
            <a:rect l="l" t="t" r="r" b="b"/>
            <a:pathLst>
              <a:path w="93644" h="60188" extrusionOk="0">
                <a:moveTo>
                  <a:pt x="70897" y="1"/>
                </a:moveTo>
                <a:cubicBezTo>
                  <a:pt x="66659" y="1"/>
                  <a:pt x="62112" y="1497"/>
                  <a:pt x="59103" y="3329"/>
                </a:cubicBezTo>
                <a:cubicBezTo>
                  <a:pt x="52963" y="7422"/>
                  <a:pt x="48869" y="15610"/>
                  <a:pt x="40937" y="16889"/>
                </a:cubicBezTo>
                <a:cubicBezTo>
                  <a:pt x="40231" y="16999"/>
                  <a:pt x="39543" y="17051"/>
                  <a:pt x="38873" y="17051"/>
                </a:cubicBezTo>
                <a:cubicBezTo>
                  <a:pt x="31769" y="17051"/>
                  <a:pt x="26525" y="11295"/>
                  <a:pt x="20213" y="8958"/>
                </a:cubicBezTo>
                <a:cubicBezTo>
                  <a:pt x="18829" y="8482"/>
                  <a:pt x="17562" y="8269"/>
                  <a:pt x="16388" y="8269"/>
                </a:cubicBezTo>
                <a:cubicBezTo>
                  <a:pt x="10620" y="8269"/>
                  <a:pt x="7110" y="13405"/>
                  <a:pt x="3071" y="17657"/>
                </a:cubicBezTo>
                <a:cubicBezTo>
                  <a:pt x="2815" y="19192"/>
                  <a:pt x="2303" y="20471"/>
                  <a:pt x="1791" y="22006"/>
                </a:cubicBezTo>
                <a:cubicBezTo>
                  <a:pt x="0" y="30193"/>
                  <a:pt x="4350" y="39404"/>
                  <a:pt x="8699" y="46056"/>
                </a:cubicBezTo>
                <a:cubicBezTo>
                  <a:pt x="11770" y="50662"/>
                  <a:pt x="15352" y="54755"/>
                  <a:pt x="20213" y="57314"/>
                </a:cubicBezTo>
                <a:cubicBezTo>
                  <a:pt x="24789" y="59493"/>
                  <a:pt x="29922" y="60187"/>
                  <a:pt x="34979" y="60187"/>
                </a:cubicBezTo>
                <a:cubicBezTo>
                  <a:pt x="35860" y="60187"/>
                  <a:pt x="36738" y="60166"/>
                  <a:pt x="37611" y="60128"/>
                </a:cubicBezTo>
                <a:cubicBezTo>
                  <a:pt x="44519" y="59617"/>
                  <a:pt x="51172" y="58593"/>
                  <a:pt x="57824" y="57570"/>
                </a:cubicBezTo>
                <a:cubicBezTo>
                  <a:pt x="63708" y="56802"/>
                  <a:pt x="69849" y="55779"/>
                  <a:pt x="75478" y="53988"/>
                </a:cubicBezTo>
                <a:cubicBezTo>
                  <a:pt x="80339" y="52453"/>
                  <a:pt x="85200" y="50150"/>
                  <a:pt x="88782" y="46568"/>
                </a:cubicBezTo>
                <a:cubicBezTo>
                  <a:pt x="91085" y="44010"/>
                  <a:pt x="93644" y="40172"/>
                  <a:pt x="92620" y="36590"/>
                </a:cubicBezTo>
                <a:cubicBezTo>
                  <a:pt x="91597" y="33264"/>
                  <a:pt x="88015" y="31984"/>
                  <a:pt x="85200" y="30961"/>
                </a:cubicBezTo>
                <a:cubicBezTo>
                  <a:pt x="82898" y="29938"/>
                  <a:pt x="79060" y="29426"/>
                  <a:pt x="78036" y="26612"/>
                </a:cubicBezTo>
                <a:cubicBezTo>
                  <a:pt x="77013" y="23541"/>
                  <a:pt x="79060" y="19703"/>
                  <a:pt x="80083" y="16889"/>
                </a:cubicBezTo>
                <a:cubicBezTo>
                  <a:pt x="81107" y="13307"/>
                  <a:pt x="82386" y="8958"/>
                  <a:pt x="80595" y="5120"/>
                </a:cubicBezTo>
                <a:cubicBezTo>
                  <a:pt x="78719" y="1368"/>
                  <a:pt x="74949" y="1"/>
                  <a:pt x="70897"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89" name="Google Shape;289;g16bc561b5b0_0_270"/>
          <p:cNvSpPr/>
          <p:nvPr/>
        </p:nvSpPr>
        <p:spPr>
          <a:xfrm rot="-5753665">
            <a:off x="584018" y="4928529"/>
            <a:ext cx="2401103" cy="3448531"/>
          </a:xfrm>
          <a:custGeom>
            <a:avLst/>
            <a:gdLst/>
            <a:ahLst/>
            <a:cxnLst/>
            <a:rect l="l" t="t" r="r" b="b"/>
            <a:pathLst>
              <a:path w="10624" h="9344" extrusionOk="0">
                <a:moveTo>
                  <a:pt x="5610" y="1"/>
                </a:moveTo>
                <a:cubicBezTo>
                  <a:pt x="3777" y="1"/>
                  <a:pt x="2022" y="955"/>
                  <a:pt x="1280" y="2721"/>
                </a:cubicBezTo>
                <a:cubicBezTo>
                  <a:pt x="1" y="5403"/>
                  <a:pt x="1" y="7450"/>
                  <a:pt x="2948" y="8606"/>
                </a:cubicBezTo>
                <a:cubicBezTo>
                  <a:pt x="3992" y="9080"/>
                  <a:pt x="4982" y="9344"/>
                  <a:pt x="5880" y="9344"/>
                </a:cubicBezTo>
                <a:cubicBezTo>
                  <a:pt x="7404" y="9344"/>
                  <a:pt x="8662" y="8586"/>
                  <a:pt x="9467" y="6815"/>
                </a:cubicBezTo>
                <a:cubicBezTo>
                  <a:pt x="10624" y="4512"/>
                  <a:pt x="10235" y="1442"/>
                  <a:pt x="7676" y="419"/>
                </a:cubicBezTo>
                <a:cubicBezTo>
                  <a:pt x="7010" y="138"/>
                  <a:pt x="6305" y="1"/>
                  <a:pt x="5610"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90" name="Google Shape;290;g16bc561b5b0_0_270"/>
          <p:cNvSpPr/>
          <p:nvPr/>
        </p:nvSpPr>
        <p:spPr>
          <a:xfrm>
            <a:off x="-298717" y="5676547"/>
            <a:ext cx="1009838" cy="888171"/>
          </a:xfrm>
          <a:custGeom>
            <a:avLst/>
            <a:gdLst/>
            <a:ahLst/>
            <a:cxnLst/>
            <a:rect l="l" t="t" r="r" b="b"/>
            <a:pathLst>
              <a:path w="10624" h="9344" extrusionOk="0">
                <a:moveTo>
                  <a:pt x="5610" y="1"/>
                </a:moveTo>
                <a:cubicBezTo>
                  <a:pt x="3777" y="1"/>
                  <a:pt x="2022" y="955"/>
                  <a:pt x="1280" y="2721"/>
                </a:cubicBezTo>
                <a:cubicBezTo>
                  <a:pt x="1" y="5403"/>
                  <a:pt x="1" y="7450"/>
                  <a:pt x="2948" y="8606"/>
                </a:cubicBezTo>
                <a:cubicBezTo>
                  <a:pt x="3992" y="9080"/>
                  <a:pt x="4982" y="9344"/>
                  <a:pt x="5880" y="9344"/>
                </a:cubicBezTo>
                <a:cubicBezTo>
                  <a:pt x="7404" y="9344"/>
                  <a:pt x="8662" y="8586"/>
                  <a:pt x="9467" y="6815"/>
                </a:cubicBezTo>
                <a:cubicBezTo>
                  <a:pt x="10624" y="4512"/>
                  <a:pt x="10235" y="1442"/>
                  <a:pt x="7676" y="419"/>
                </a:cubicBezTo>
                <a:cubicBezTo>
                  <a:pt x="7010" y="138"/>
                  <a:pt x="6305" y="1"/>
                  <a:pt x="5610"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91" name="Google Shape;291;g16bc561b5b0_0_270"/>
          <p:cNvSpPr/>
          <p:nvPr/>
        </p:nvSpPr>
        <p:spPr>
          <a:xfrm rot="9047940" flipH="1">
            <a:off x="7349524" y="6150660"/>
            <a:ext cx="3987312" cy="2269576"/>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92" name="Google Shape;292;g16bc561b5b0_0_270"/>
          <p:cNvSpPr/>
          <p:nvPr/>
        </p:nvSpPr>
        <p:spPr>
          <a:xfrm rot="-3031486">
            <a:off x="10133654" y="-1732388"/>
            <a:ext cx="3640057" cy="5436593"/>
          </a:xfrm>
          <a:custGeom>
            <a:avLst/>
            <a:gdLst/>
            <a:ahLst/>
            <a:cxnLst/>
            <a:rect l="l" t="t" r="r" b="b"/>
            <a:pathLst>
              <a:path w="86381" h="129014" extrusionOk="0">
                <a:moveTo>
                  <a:pt x="9095" y="105033"/>
                </a:moveTo>
                <a:cubicBezTo>
                  <a:pt x="3143" y="98547"/>
                  <a:pt x="0" y="89581"/>
                  <a:pt x="598" y="80807"/>
                </a:cubicBezTo>
                <a:cubicBezTo>
                  <a:pt x="1196" y="72027"/>
                  <a:pt x="5528" y="63569"/>
                  <a:pt x="12303" y="57944"/>
                </a:cubicBezTo>
                <a:cubicBezTo>
                  <a:pt x="17503" y="53625"/>
                  <a:pt x="24534" y="50225"/>
                  <a:pt x="26032" y="43637"/>
                </a:cubicBezTo>
                <a:cubicBezTo>
                  <a:pt x="27947" y="35197"/>
                  <a:pt x="19302" y="26674"/>
                  <a:pt x="22053" y="18466"/>
                </a:cubicBezTo>
                <a:cubicBezTo>
                  <a:pt x="22902" y="15940"/>
                  <a:pt x="24740" y="13877"/>
                  <a:pt x="26694" y="12071"/>
                </a:cubicBezTo>
                <a:cubicBezTo>
                  <a:pt x="32922" y="6325"/>
                  <a:pt x="40655" y="2455"/>
                  <a:pt x="48991" y="913"/>
                </a:cubicBezTo>
                <a:cubicBezTo>
                  <a:pt x="53336" y="116"/>
                  <a:pt x="57958" y="0"/>
                  <a:pt x="62039" y="1691"/>
                </a:cubicBezTo>
                <a:cubicBezTo>
                  <a:pt x="67278" y="3863"/>
                  <a:pt x="70903" y="8684"/>
                  <a:pt x="73821" y="13537"/>
                </a:cubicBezTo>
                <a:cubicBezTo>
                  <a:pt x="81695" y="26629"/>
                  <a:pt x="86380" y="41824"/>
                  <a:pt x="85885" y="57090"/>
                </a:cubicBezTo>
                <a:cubicBezTo>
                  <a:pt x="85596" y="66037"/>
                  <a:pt x="83565" y="74836"/>
                  <a:pt x="81052" y="83430"/>
                </a:cubicBezTo>
                <a:cubicBezTo>
                  <a:pt x="79021" y="90352"/>
                  <a:pt x="76655" y="97236"/>
                  <a:pt x="72998" y="103452"/>
                </a:cubicBezTo>
                <a:cubicBezTo>
                  <a:pt x="67445" y="112894"/>
                  <a:pt x="52475" y="129014"/>
                  <a:pt x="39999" y="127458"/>
                </a:cubicBezTo>
                <a:cubicBezTo>
                  <a:pt x="35140" y="126854"/>
                  <a:pt x="31624" y="122181"/>
                  <a:pt x="27967" y="119360"/>
                </a:cubicBezTo>
                <a:cubicBezTo>
                  <a:pt x="21713" y="114533"/>
                  <a:pt x="14488" y="110914"/>
                  <a:pt x="9095" y="105033"/>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93" name="Google Shape;293;g16bc561b5b0_0_270"/>
          <p:cNvSpPr/>
          <p:nvPr/>
        </p:nvSpPr>
        <p:spPr>
          <a:xfrm rot="-5683600">
            <a:off x="8812724" y="-338134"/>
            <a:ext cx="5110417" cy="3530178"/>
          </a:xfrm>
          <a:custGeom>
            <a:avLst/>
            <a:gdLst/>
            <a:ahLst/>
            <a:cxnLst/>
            <a:rect l="l" t="t" r="r" b="b"/>
            <a:pathLst>
              <a:path w="121270" h="83771" extrusionOk="0">
                <a:moveTo>
                  <a:pt x="101100" y="55618"/>
                </a:moveTo>
                <a:cubicBezTo>
                  <a:pt x="101569" y="55020"/>
                  <a:pt x="102032" y="54410"/>
                  <a:pt x="102481" y="53799"/>
                </a:cubicBezTo>
                <a:cubicBezTo>
                  <a:pt x="112123" y="40616"/>
                  <a:pt x="121269" y="19470"/>
                  <a:pt x="108170" y="5908"/>
                </a:cubicBezTo>
                <a:cubicBezTo>
                  <a:pt x="104635" y="2244"/>
                  <a:pt x="98708" y="1"/>
                  <a:pt x="93470" y="1698"/>
                </a:cubicBezTo>
                <a:cubicBezTo>
                  <a:pt x="85718" y="4204"/>
                  <a:pt x="82203" y="11313"/>
                  <a:pt x="76495" y="16243"/>
                </a:cubicBezTo>
                <a:cubicBezTo>
                  <a:pt x="65086" y="26097"/>
                  <a:pt x="50322" y="17612"/>
                  <a:pt x="37338" y="22452"/>
                </a:cubicBezTo>
                <a:cubicBezTo>
                  <a:pt x="26880" y="26347"/>
                  <a:pt x="31450" y="36741"/>
                  <a:pt x="26887" y="43624"/>
                </a:cubicBezTo>
                <a:cubicBezTo>
                  <a:pt x="21571" y="51633"/>
                  <a:pt x="7694" y="47545"/>
                  <a:pt x="2141" y="55168"/>
                </a:cubicBezTo>
                <a:cubicBezTo>
                  <a:pt x="0" y="58106"/>
                  <a:pt x="2160" y="61879"/>
                  <a:pt x="4609" y="64488"/>
                </a:cubicBezTo>
                <a:cubicBezTo>
                  <a:pt x="17516" y="78275"/>
                  <a:pt x="39703" y="83771"/>
                  <a:pt x="59700" y="80435"/>
                </a:cubicBezTo>
                <a:cubicBezTo>
                  <a:pt x="76488" y="77633"/>
                  <a:pt x="91285" y="68094"/>
                  <a:pt x="101100" y="55618"/>
                </a:cubicBezTo>
                <a:close/>
              </a:path>
            </a:pathLst>
          </a:custGeom>
          <a:noFill/>
          <a:ln w="12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2">
  <p:cSld name="SECTION_HEADER_1">
    <p:spTree>
      <p:nvGrpSpPr>
        <p:cNvPr id="1" name="Shape 294"/>
        <p:cNvGrpSpPr/>
        <p:nvPr/>
      </p:nvGrpSpPr>
      <p:grpSpPr>
        <a:xfrm>
          <a:off x="0" y="0"/>
          <a:ext cx="0" cy="0"/>
          <a:chOff x="0" y="0"/>
          <a:chExt cx="0" cy="0"/>
        </a:xfrm>
      </p:grpSpPr>
      <p:sp>
        <p:nvSpPr>
          <p:cNvPr id="295" name="Google Shape;295;g16bc561b5b0_0_285"/>
          <p:cNvSpPr txBox="1">
            <a:spLocks noGrp="1"/>
          </p:cNvSpPr>
          <p:nvPr>
            <p:ph type="title"/>
          </p:nvPr>
        </p:nvSpPr>
        <p:spPr>
          <a:xfrm>
            <a:off x="964200" y="1801867"/>
            <a:ext cx="2844300" cy="11223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4800"/>
              <a:buNone/>
              <a:defRPr sz="12000" b="1">
                <a:solidFill>
                  <a:schemeClr val="accent2"/>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296" name="Google Shape;296;g16bc561b5b0_0_285"/>
          <p:cNvSpPr txBox="1">
            <a:spLocks noGrp="1"/>
          </p:cNvSpPr>
          <p:nvPr>
            <p:ph type="title" idx="2"/>
          </p:nvPr>
        </p:nvSpPr>
        <p:spPr>
          <a:xfrm>
            <a:off x="964200" y="3009733"/>
            <a:ext cx="10271700" cy="11211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4000"/>
              <a:buNone/>
              <a:defRPr sz="7200" b="1"/>
            </a:lvl1pPr>
            <a:lvl2pPr lvl="1" algn="l">
              <a:lnSpc>
                <a:spcPct val="100000"/>
              </a:lnSpc>
              <a:spcBef>
                <a:spcPts val="0"/>
              </a:spcBef>
              <a:spcAft>
                <a:spcPts val="0"/>
              </a:spcAft>
              <a:buSzPts val="3700"/>
              <a:buNone/>
              <a:defRPr>
                <a:latin typeface="Libre Franklin"/>
                <a:ea typeface="Libre Franklin"/>
                <a:cs typeface="Libre Franklin"/>
                <a:sym typeface="Libre Franklin"/>
              </a:defRPr>
            </a:lvl2pPr>
            <a:lvl3pPr lvl="2" algn="l">
              <a:lnSpc>
                <a:spcPct val="100000"/>
              </a:lnSpc>
              <a:spcBef>
                <a:spcPts val="0"/>
              </a:spcBef>
              <a:spcAft>
                <a:spcPts val="0"/>
              </a:spcAft>
              <a:buSzPts val="3700"/>
              <a:buNone/>
              <a:defRPr>
                <a:latin typeface="Libre Franklin"/>
                <a:ea typeface="Libre Franklin"/>
                <a:cs typeface="Libre Franklin"/>
                <a:sym typeface="Libre Franklin"/>
              </a:defRPr>
            </a:lvl3pPr>
            <a:lvl4pPr lvl="3" algn="l">
              <a:lnSpc>
                <a:spcPct val="100000"/>
              </a:lnSpc>
              <a:spcBef>
                <a:spcPts val="0"/>
              </a:spcBef>
              <a:spcAft>
                <a:spcPts val="0"/>
              </a:spcAft>
              <a:buSzPts val="3700"/>
              <a:buNone/>
              <a:defRPr>
                <a:latin typeface="Libre Franklin"/>
                <a:ea typeface="Libre Franklin"/>
                <a:cs typeface="Libre Franklin"/>
                <a:sym typeface="Libre Franklin"/>
              </a:defRPr>
            </a:lvl4pPr>
            <a:lvl5pPr lvl="4" algn="l">
              <a:lnSpc>
                <a:spcPct val="100000"/>
              </a:lnSpc>
              <a:spcBef>
                <a:spcPts val="0"/>
              </a:spcBef>
              <a:spcAft>
                <a:spcPts val="0"/>
              </a:spcAft>
              <a:buSzPts val="3700"/>
              <a:buNone/>
              <a:defRPr>
                <a:latin typeface="Libre Franklin"/>
                <a:ea typeface="Libre Franklin"/>
                <a:cs typeface="Libre Franklin"/>
                <a:sym typeface="Libre Franklin"/>
              </a:defRPr>
            </a:lvl5pPr>
            <a:lvl6pPr lvl="5" algn="l">
              <a:lnSpc>
                <a:spcPct val="100000"/>
              </a:lnSpc>
              <a:spcBef>
                <a:spcPts val="0"/>
              </a:spcBef>
              <a:spcAft>
                <a:spcPts val="0"/>
              </a:spcAft>
              <a:buSzPts val="3700"/>
              <a:buNone/>
              <a:defRPr>
                <a:latin typeface="Libre Franklin"/>
                <a:ea typeface="Libre Franklin"/>
                <a:cs typeface="Libre Franklin"/>
                <a:sym typeface="Libre Franklin"/>
              </a:defRPr>
            </a:lvl6pPr>
            <a:lvl7pPr lvl="6" algn="l">
              <a:lnSpc>
                <a:spcPct val="100000"/>
              </a:lnSpc>
              <a:spcBef>
                <a:spcPts val="0"/>
              </a:spcBef>
              <a:spcAft>
                <a:spcPts val="0"/>
              </a:spcAft>
              <a:buSzPts val="3700"/>
              <a:buNone/>
              <a:defRPr>
                <a:latin typeface="Libre Franklin"/>
                <a:ea typeface="Libre Franklin"/>
                <a:cs typeface="Libre Franklin"/>
                <a:sym typeface="Libre Franklin"/>
              </a:defRPr>
            </a:lvl7pPr>
            <a:lvl8pPr lvl="7" algn="l">
              <a:lnSpc>
                <a:spcPct val="100000"/>
              </a:lnSpc>
              <a:spcBef>
                <a:spcPts val="0"/>
              </a:spcBef>
              <a:spcAft>
                <a:spcPts val="0"/>
              </a:spcAft>
              <a:buSzPts val="3700"/>
              <a:buNone/>
              <a:defRPr>
                <a:latin typeface="Libre Franklin"/>
                <a:ea typeface="Libre Franklin"/>
                <a:cs typeface="Libre Franklin"/>
                <a:sym typeface="Libre Franklin"/>
              </a:defRPr>
            </a:lvl8pPr>
            <a:lvl9pPr lvl="8" algn="l">
              <a:lnSpc>
                <a:spcPct val="100000"/>
              </a:lnSpc>
              <a:spcBef>
                <a:spcPts val="0"/>
              </a:spcBef>
              <a:spcAft>
                <a:spcPts val="0"/>
              </a:spcAft>
              <a:buSzPts val="3700"/>
              <a:buNone/>
              <a:defRPr>
                <a:latin typeface="Libre Franklin"/>
                <a:ea typeface="Libre Franklin"/>
                <a:cs typeface="Libre Franklin"/>
                <a:sym typeface="Libre Franklin"/>
              </a:defRPr>
            </a:lvl9pPr>
          </a:lstStyle>
          <a:p>
            <a:endParaRPr/>
          </a:p>
        </p:txBody>
      </p:sp>
      <p:sp>
        <p:nvSpPr>
          <p:cNvPr id="297" name="Google Shape;297;g16bc561b5b0_0_285"/>
          <p:cNvSpPr txBox="1">
            <a:spLocks noGrp="1"/>
          </p:cNvSpPr>
          <p:nvPr>
            <p:ph type="subTitle" idx="1"/>
          </p:nvPr>
        </p:nvSpPr>
        <p:spPr>
          <a:xfrm>
            <a:off x="956167" y="4130933"/>
            <a:ext cx="8245200" cy="807600"/>
          </a:xfrm>
          <a:prstGeom prst="rect">
            <a:avLst/>
          </a:prstGeom>
          <a:noFill/>
          <a:ln>
            <a:noFill/>
          </a:ln>
        </p:spPr>
        <p:txBody>
          <a:bodyPr spcFirstLastPara="1" wrap="square" lIns="121900" tIns="121900" rIns="121900" bIns="121900" anchor="ctr" anchorCtr="0">
            <a:noAutofit/>
          </a:bodyPr>
          <a:lstStyle>
            <a:lvl1pPr lvl="0" algn="l">
              <a:lnSpc>
                <a:spcPct val="100000"/>
              </a:lnSpc>
              <a:spcBef>
                <a:spcPts val="0"/>
              </a:spcBef>
              <a:spcAft>
                <a:spcPts val="0"/>
              </a:spcAft>
              <a:buSzPts val="2400"/>
              <a:buNone/>
              <a:defRPr>
                <a:latin typeface="Karla"/>
                <a:ea typeface="Karla"/>
                <a:cs typeface="Karla"/>
                <a:sym typeface="Karla"/>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298" name="Google Shape;298;g16bc561b5b0_0_285"/>
          <p:cNvSpPr/>
          <p:nvPr/>
        </p:nvSpPr>
        <p:spPr>
          <a:xfrm rot="-1270627" flipH="1">
            <a:off x="8063026" y="5231396"/>
            <a:ext cx="5184806" cy="2951189"/>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2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299" name="Google Shape;299;g16bc561b5b0_0_285"/>
          <p:cNvSpPr/>
          <p:nvPr/>
        </p:nvSpPr>
        <p:spPr>
          <a:xfrm rot="7878043">
            <a:off x="-932411" y="-525443"/>
            <a:ext cx="2764094" cy="2135205"/>
          </a:xfrm>
          <a:custGeom>
            <a:avLst/>
            <a:gdLst/>
            <a:ahLst/>
            <a:cxnLst/>
            <a:rect l="l" t="t" r="r" b="b"/>
            <a:pathLst>
              <a:path w="65594" h="50670" extrusionOk="0">
                <a:moveTo>
                  <a:pt x="18544" y="2296"/>
                </a:moveTo>
                <a:cubicBezTo>
                  <a:pt x="22696" y="258"/>
                  <a:pt x="27690" y="1"/>
                  <a:pt x="32022" y="1608"/>
                </a:cubicBezTo>
                <a:cubicBezTo>
                  <a:pt x="36361" y="3215"/>
                  <a:pt x="39986" y="6653"/>
                  <a:pt x="41818" y="10909"/>
                </a:cubicBezTo>
                <a:cubicBezTo>
                  <a:pt x="43225" y="14174"/>
                  <a:pt x="43894" y="18223"/>
                  <a:pt x="46992" y="19959"/>
                </a:cubicBezTo>
                <a:cubicBezTo>
                  <a:pt x="50964" y="22182"/>
                  <a:pt x="56550" y="19084"/>
                  <a:pt x="60278" y="21694"/>
                </a:cubicBezTo>
                <a:cubicBezTo>
                  <a:pt x="61428" y="22497"/>
                  <a:pt x="62193" y="23731"/>
                  <a:pt x="62817" y="24985"/>
                </a:cubicBezTo>
                <a:cubicBezTo>
                  <a:pt x="64790" y="28983"/>
                  <a:pt x="65593" y="33456"/>
                  <a:pt x="65131" y="37885"/>
                </a:cubicBezTo>
                <a:cubicBezTo>
                  <a:pt x="64886" y="40199"/>
                  <a:pt x="64256" y="42545"/>
                  <a:pt x="62797" y="44357"/>
                </a:cubicBezTo>
                <a:cubicBezTo>
                  <a:pt x="60927" y="46671"/>
                  <a:pt x="57957" y="47783"/>
                  <a:pt x="55071" y="48535"/>
                </a:cubicBezTo>
                <a:cubicBezTo>
                  <a:pt x="47301" y="50560"/>
                  <a:pt x="38938" y="50669"/>
                  <a:pt x="31315" y="48150"/>
                </a:cubicBezTo>
                <a:cubicBezTo>
                  <a:pt x="26848" y="46671"/>
                  <a:pt x="22709" y="44338"/>
                  <a:pt x="18749" y="41793"/>
                </a:cubicBezTo>
                <a:cubicBezTo>
                  <a:pt x="15555" y="39743"/>
                  <a:pt x="12437" y="37525"/>
                  <a:pt x="9847" y="34761"/>
                </a:cubicBezTo>
                <a:cubicBezTo>
                  <a:pt x="5907" y="30558"/>
                  <a:pt x="0" y="20608"/>
                  <a:pt x="2642" y="14547"/>
                </a:cubicBezTo>
                <a:cubicBezTo>
                  <a:pt x="3670" y="12188"/>
                  <a:pt x="6550" y="11108"/>
                  <a:pt x="8517" y="9681"/>
                </a:cubicBezTo>
                <a:cubicBezTo>
                  <a:pt x="11878" y="7245"/>
                  <a:pt x="14777" y="4140"/>
                  <a:pt x="18544" y="2296"/>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00" name="Google Shape;300;g16bc561b5b0_0_285"/>
          <p:cNvSpPr/>
          <p:nvPr/>
        </p:nvSpPr>
        <p:spPr>
          <a:xfrm rot="7878043">
            <a:off x="-2373735" y="-1599325"/>
            <a:ext cx="5184963" cy="2951278"/>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2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01" name="Google Shape;301;g16bc561b5b0_0_285"/>
          <p:cNvSpPr/>
          <p:nvPr/>
        </p:nvSpPr>
        <p:spPr>
          <a:xfrm rot="2845702" flipH="1">
            <a:off x="10548531" y="4606728"/>
            <a:ext cx="1310438" cy="1671485"/>
          </a:xfrm>
          <a:custGeom>
            <a:avLst/>
            <a:gdLst/>
            <a:ahLst/>
            <a:cxnLst/>
            <a:rect l="l" t="t" r="r" b="b"/>
            <a:pathLst>
              <a:path w="31098" h="39666" extrusionOk="0">
                <a:moveTo>
                  <a:pt x="3433" y="29947"/>
                </a:moveTo>
                <a:cubicBezTo>
                  <a:pt x="5406" y="35654"/>
                  <a:pt x="12097" y="39665"/>
                  <a:pt x="17747" y="37602"/>
                </a:cubicBezTo>
                <a:cubicBezTo>
                  <a:pt x="19952" y="36792"/>
                  <a:pt x="21797" y="35217"/>
                  <a:pt x="23346" y="33463"/>
                </a:cubicBezTo>
                <a:cubicBezTo>
                  <a:pt x="26354" y="30056"/>
                  <a:pt x="28417" y="25929"/>
                  <a:pt x="29349" y="21482"/>
                </a:cubicBezTo>
                <a:cubicBezTo>
                  <a:pt x="31097" y="13017"/>
                  <a:pt x="25383" y="1"/>
                  <a:pt x="15491" y="6608"/>
                </a:cubicBezTo>
                <a:cubicBezTo>
                  <a:pt x="7932" y="11660"/>
                  <a:pt x="1" y="20003"/>
                  <a:pt x="3433" y="29947"/>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02" name="Google Shape;302;g16bc561b5b0_0_285"/>
          <p:cNvSpPr/>
          <p:nvPr/>
        </p:nvSpPr>
        <p:spPr>
          <a:xfrm rot="10800000" flipH="1">
            <a:off x="6643613" y="-3203134"/>
            <a:ext cx="8385228" cy="5609508"/>
          </a:xfrm>
          <a:custGeom>
            <a:avLst/>
            <a:gdLst/>
            <a:ahLst/>
            <a:cxnLst/>
            <a:rect l="l" t="t" r="r" b="b"/>
            <a:pathLst>
              <a:path w="198985" h="133116" extrusionOk="0">
                <a:moveTo>
                  <a:pt x="7508" y="44717"/>
                </a:moveTo>
                <a:cubicBezTo>
                  <a:pt x="1684" y="54358"/>
                  <a:pt x="0" y="67515"/>
                  <a:pt x="6723" y="76546"/>
                </a:cubicBezTo>
                <a:cubicBezTo>
                  <a:pt x="16937" y="90269"/>
                  <a:pt x="39298" y="87319"/>
                  <a:pt x="52140" y="98618"/>
                </a:cubicBezTo>
                <a:cubicBezTo>
                  <a:pt x="62624" y="107835"/>
                  <a:pt x="60843" y="124116"/>
                  <a:pt x="74708" y="130068"/>
                </a:cubicBezTo>
                <a:cubicBezTo>
                  <a:pt x="81810" y="133115"/>
                  <a:pt x="90455" y="132209"/>
                  <a:pt x="96773" y="127761"/>
                </a:cubicBezTo>
                <a:cubicBezTo>
                  <a:pt x="101646" y="124329"/>
                  <a:pt x="104956" y="119174"/>
                  <a:pt x="108896" y="114700"/>
                </a:cubicBezTo>
                <a:cubicBezTo>
                  <a:pt x="118197" y="104127"/>
                  <a:pt x="131521" y="97191"/>
                  <a:pt x="145507" y="95649"/>
                </a:cubicBezTo>
                <a:cubicBezTo>
                  <a:pt x="152372" y="94890"/>
                  <a:pt x="159371" y="95372"/>
                  <a:pt x="166140" y="94003"/>
                </a:cubicBezTo>
                <a:cubicBezTo>
                  <a:pt x="177144" y="91779"/>
                  <a:pt x="187004" y="84446"/>
                  <a:pt x="192300" y="74541"/>
                </a:cubicBezTo>
                <a:cubicBezTo>
                  <a:pt x="198985" y="62058"/>
                  <a:pt x="198772" y="34934"/>
                  <a:pt x="187993" y="24348"/>
                </a:cubicBezTo>
                <a:cubicBezTo>
                  <a:pt x="182427" y="18885"/>
                  <a:pt x="174785" y="16153"/>
                  <a:pt x="167322" y="13865"/>
                </a:cubicBezTo>
                <a:cubicBezTo>
                  <a:pt x="136798" y="4513"/>
                  <a:pt x="103754" y="0"/>
                  <a:pt x="72992" y="8575"/>
                </a:cubicBezTo>
                <a:cubicBezTo>
                  <a:pt x="60792" y="11975"/>
                  <a:pt x="46092" y="14540"/>
                  <a:pt x="34503" y="19129"/>
                </a:cubicBezTo>
                <a:cubicBezTo>
                  <a:pt x="24258" y="23185"/>
                  <a:pt x="13093" y="35481"/>
                  <a:pt x="7508" y="44717"/>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03" name="Google Shape;303;g16bc561b5b0_0_285"/>
          <p:cNvSpPr/>
          <p:nvPr/>
        </p:nvSpPr>
        <p:spPr>
          <a:xfrm rot="-1099389">
            <a:off x="9515051" y="-1598973"/>
            <a:ext cx="4683330" cy="3569048"/>
          </a:xfrm>
          <a:custGeom>
            <a:avLst/>
            <a:gdLst/>
            <a:ahLst/>
            <a:cxnLst/>
            <a:rect l="l" t="t" r="r" b="b"/>
            <a:pathLst>
              <a:path w="111140" h="84697" extrusionOk="0">
                <a:moveTo>
                  <a:pt x="46761" y="1119"/>
                </a:moveTo>
                <a:cubicBezTo>
                  <a:pt x="46003" y="1048"/>
                  <a:pt x="45238" y="990"/>
                  <a:pt x="44480" y="952"/>
                </a:cubicBezTo>
                <a:cubicBezTo>
                  <a:pt x="28179" y="0"/>
                  <a:pt x="5452" y="3786"/>
                  <a:pt x="1158" y="22150"/>
                </a:cubicBezTo>
                <a:cubicBezTo>
                  <a:pt x="1" y="27112"/>
                  <a:pt x="1331" y="33301"/>
                  <a:pt x="5606" y="36785"/>
                </a:cubicBezTo>
                <a:cubicBezTo>
                  <a:pt x="11911" y="41934"/>
                  <a:pt x="19791" y="41034"/>
                  <a:pt x="27029" y="43155"/>
                </a:cubicBezTo>
                <a:cubicBezTo>
                  <a:pt x="41504" y="47391"/>
                  <a:pt x="42378" y="64391"/>
                  <a:pt x="53491" y="72677"/>
                </a:cubicBezTo>
                <a:cubicBezTo>
                  <a:pt x="62438" y="79348"/>
                  <a:pt x="68686" y="69868"/>
                  <a:pt x="76945" y="69971"/>
                </a:cubicBezTo>
                <a:cubicBezTo>
                  <a:pt x="86561" y="70093"/>
                  <a:pt x="90649" y="83963"/>
                  <a:pt x="100065" y="84490"/>
                </a:cubicBezTo>
                <a:cubicBezTo>
                  <a:pt x="103697" y="84696"/>
                  <a:pt x="105689" y="80840"/>
                  <a:pt x="106557" y="77362"/>
                </a:cubicBezTo>
                <a:cubicBezTo>
                  <a:pt x="111140" y="59037"/>
                  <a:pt x="103716" y="37421"/>
                  <a:pt x="90064" y="22432"/>
                </a:cubicBezTo>
                <a:cubicBezTo>
                  <a:pt x="78604" y="9854"/>
                  <a:pt x="62560" y="2597"/>
                  <a:pt x="46761" y="1119"/>
                </a:cubicBezTo>
                <a:close/>
              </a:path>
            </a:pathLst>
          </a:cu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04" name="Google Shape;304;g16bc561b5b0_0_285"/>
          <p:cNvSpPr/>
          <p:nvPr/>
        </p:nvSpPr>
        <p:spPr>
          <a:xfrm>
            <a:off x="-794245" y="5619711"/>
            <a:ext cx="2764131" cy="2135234"/>
          </a:xfrm>
          <a:custGeom>
            <a:avLst/>
            <a:gdLst/>
            <a:ahLst/>
            <a:cxnLst/>
            <a:rect l="l" t="t" r="r" b="b"/>
            <a:pathLst>
              <a:path w="65594" h="50670" extrusionOk="0">
                <a:moveTo>
                  <a:pt x="18544" y="2296"/>
                </a:moveTo>
                <a:cubicBezTo>
                  <a:pt x="22696" y="258"/>
                  <a:pt x="27690" y="1"/>
                  <a:pt x="32022" y="1608"/>
                </a:cubicBezTo>
                <a:cubicBezTo>
                  <a:pt x="36361" y="3215"/>
                  <a:pt x="39986" y="6653"/>
                  <a:pt x="41818" y="10909"/>
                </a:cubicBezTo>
                <a:cubicBezTo>
                  <a:pt x="43225" y="14174"/>
                  <a:pt x="43894" y="18223"/>
                  <a:pt x="46992" y="19959"/>
                </a:cubicBezTo>
                <a:cubicBezTo>
                  <a:pt x="50964" y="22182"/>
                  <a:pt x="56550" y="19084"/>
                  <a:pt x="60278" y="21694"/>
                </a:cubicBezTo>
                <a:cubicBezTo>
                  <a:pt x="61428" y="22497"/>
                  <a:pt x="62193" y="23731"/>
                  <a:pt x="62817" y="24985"/>
                </a:cubicBezTo>
                <a:cubicBezTo>
                  <a:pt x="64790" y="28983"/>
                  <a:pt x="65593" y="33456"/>
                  <a:pt x="65131" y="37885"/>
                </a:cubicBezTo>
                <a:cubicBezTo>
                  <a:pt x="64886" y="40199"/>
                  <a:pt x="64256" y="42545"/>
                  <a:pt x="62797" y="44357"/>
                </a:cubicBezTo>
                <a:cubicBezTo>
                  <a:pt x="60927" y="46671"/>
                  <a:pt x="57957" y="47783"/>
                  <a:pt x="55071" y="48535"/>
                </a:cubicBezTo>
                <a:cubicBezTo>
                  <a:pt x="47301" y="50560"/>
                  <a:pt x="38938" y="50669"/>
                  <a:pt x="31315" y="48150"/>
                </a:cubicBezTo>
                <a:cubicBezTo>
                  <a:pt x="26848" y="46671"/>
                  <a:pt x="22709" y="44338"/>
                  <a:pt x="18749" y="41793"/>
                </a:cubicBezTo>
                <a:cubicBezTo>
                  <a:pt x="15555" y="39743"/>
                  <a:pt x="12437" y="37525"/>
                  <a:pt x="9847" y="34761"/>
                </a:cubicBezTo>
                <a:cubicBezTo>
                  <a:pt x="5907" y="30558"/>
                  <a:pt x="0" y="20608"/>
                  <a:pt x="2642" y="14547"/>
                </a:cubicBezTo>
                <a:cubicBezTo>
                  <a:pt x="3670" y="12188"/>
                  <a:pt x="6550" y="11108"/>
                  <a:pt x="8517" y="9681"/>
                </a:cubicBezTo>
                <a:cubicBezTo>
                  <a:pt x="11878" y="7245"/>
                  <a:pt x="14777" y="4140"/>
                  <a:pt x="18544" y="2296"/>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05" name="Google Shape;305;g16bc561b5b0_0_285"/>
          <p:cNvSpPr/>
          <p:nvPr/>
        </p:nvSpPr>
        <p:spPr>
          <a:xfrm rot="-6957015">
            <a:off x="349701" y="6684779"/>
            <a:ext cx="3987175" cy="2269497"/>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only 5">
  <p:cSld name="TITLE_ONLY_5">
    <p:spTree>
      <p:nvGrpSpPr>
        <p:cNvPr id="1" name="Shape 306"/>
        <p:cNvGrpSpPr/>
        <p:nvPr/>
      </p:nvGrpSpPr>
      <p:grpSpPr>
        <a:xfrm>
          <a:off x="0" y="0"/>
          <a:ext cx="0" cy="0"/>
          <a:chOff x="0" y="0"/>
          <a:chExt cx="0" cy="0"/>
        </a:xfrm>
      </p:grpSpPr>
      <p:sp>
        <p:nvSpPr>
          <p:cNvPr id="307" name="Google Shape;307;g16bc561b5b0_0_297"/>
          <p:cNvSpPr txBox="1">
            <a:spLocks noGrp="1"/>
          </p:cNvSpPr>
          <p:nvPr>
            <p:ph type="title"/>
          </p:nvPr>
        </p:nvSpPr>
        <p:spPr>
          <a:xfrm>
            <a:off x="956167" y="717133"/>
            <a:ext cx="102795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308" name="Google Shape;308;g16bc561b5b0_0_297"/>
          <p:cNvSpPr/>
          <p:nvPr/>
        </p:nvSpPr>
        <p:spPr>
          <a:xfrm>
            <a:off x="-834616" y="5260959"/>
            <a:ext cx="2498952" cy="2277861"/>
          </a:xfrm>
          <a:custGeom>
            <a:avLst/>
            <a:gdLst/>
            <a:ahLst/>
            <a:cxnLst/>
            <a:rect l="l" t="t" r="r" b="b"/>
            <a:pathLst>
              <a:path w="26354" h="24023" extrusionOk="0">
                <a:moveTo>
                  <a:pt x="11235" y="0"/>
                </a:moveTo>
                <a:cubicBezTo>
                  <a:pt x="9867" y="0"/>
                  <a:pt x="8467" y="285"/>
                  <a:pt x="7041" y="949"/>
                </a:cubicBezTo>
                <a:cubicBezTo>
                  <a:pt x="2047" y="3384"/>
                  <a:pt x="0" y="9525"/>
                  <a:pt x="1279" y="14898"/>
                </a:cubicBezTo>
                <a:cubicBezTo>
                  <a:pt x="2794" y="20655"/>
                  <a:pt x="8677" y="24022"/>
                  <a:pt x="14288" y="24022"/>
                </a:cubicBezTo>
                <a:cubicBezTo>
                  <a:pt x="18650" y="24022"/>
                  <a:pt x="22847" y="21987"/>
                  <a:pt x="24695" y="17456"/>
                </a:cubicBezTo>
                <a:cubicBezTo>
                  <a:pt x="25719" y="14898"/>
                  <a:pt x="26353" y="11572"/>
                  <a:pt x="25330" y="8880"/>
                </a:cubicBezTo>
                <a:cubicBezTo>
                  <a:pt x="24440" y="6322"/>
                  <a:pt x="22393" y="4786"/>
                  <a:pt x="20213" y="3384"/>
                </a:cubicBezTo>
                <a:lnTo>
                  <a:pt x="20213" y="3384"/>
                </a:lnTo>
                <a:lnTo>
                  <a:pt x="22004" y="4786"/>
                </a:lnTo>
                <a:cubicBezTo>
                  <a:pt x="18782" y="2323"/>
                  <a:pt x="15140" y="0"/>
                  <a:pt x="11235"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09" name="Google Shape;309;g16bc561b5b0_0_297"/>
          <p:cNvSpPr/>
          <p:nvPr/>
        </p:nvSpPr>
        <p:spPr>
          <a:xfrm rot="1823827">
            <a:off x="-2670049" y="4924227"/>
            <a:ext cx="5185047" cy="2951325"/>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2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10" name="Google Shape;310;g16bc561b5b0_0_297"/>
          <p:cNvSpPr/>
          <p:nvPr/>
        </p:nvSpPr>
        <p:spPr>
          <a:xfrm rot="2385558">
            <a:off x="10444588" y="-757292"/>
            <a:ext cx="2455029" cy="2315944"/>
          </a:xfrm>
          <a:custGeom>
            <a:avLst/>
            <a:gdLst/>
            <a:ahLst/>
            <a:cxnLst/>
            <a:rect l="l" t="t" r="r" b="b"/>
            <a:pathLst>
              <a:path w="10624" h="9344" extrusionOk="0">
                <a:moveTo>
                  <a:pt x="5610" y="1"/>
                </a:moveTo>
                <a:cubicBezTo>
                  <a:pt x="3777" y="1"/>
                  <a:pt x="2022" y="955"/>
                  <a:pt x="1280" y="2721"/>
                </a:cubicBezTo>
                <a:cubicBezTo>
                  <a:pt x="1" y="5403"/>
                  <a:pt x="1" y="7450"/>
                  <a:pt x="2948" y="8606"/>
                </a:cubicBezTo>
                <a:cubicBezTo>
                  <a:pt x="3992" y="9080"/>
                  <a:pt x="4982" y="9344"/>
                  <a:pt x="5880" y="9344"/>
                </a:cubicBezTo>
                <a:cubicBezTo>
                  <a:pt x="7404" y="9344"/>
                  <a:pt x="8662" y="8586"/>
                  <a:pt x="9467" y="6815"/>
                </a:cubicBezTo>
                <a:cubicBezTo>
                  <a:pt x="10624" y="4512"/>
                  <a:pt x="10235" y="1442"/>
                  <a:pt x="7676" y="419"/>
                </a:cubicBezTo>
                <a:cubicBezTo>
                  <a:pt x="7010" y="138"/>
                  <a:pt x="6305" y="1"/>
                  <a:pt x="5610"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11" name="Google Shape;311;g16bc561b5b0_0_297"/>
          <p:cNvSpPr/>
          <p:nvPr/>
        </p:nvSpPr>
        <p:spPr>
          <a:xfrm>
            <a:off x="11086620" y="1049276"/>
            <a:ext cx="1007905" cy="717518"/>
          </a:xfrm>
          <a:custGeom>
            <a:avLst/>
            <a:gdLst/>
            <a:ahLst/>
            <a:cxnLst/>
            <a:rect l="l" t="t" r="r" b="b"/>
            <a:pathLst>
              <a:path w="23918" h="17027" extrusionOk="0">
                <a:moveTo>
                  <a:pt x="4687" y="2944"/>
                </a:moveTo>
                <a:cubicBezTo>
                  <a:pt x="1627" y="4634"/>
                  <a:pt x="1" y="8838"/>
                  <a:pt x="1743" y="11859"/>
                </a:cubicBezTo>
                <a:cubicBezTo>
                  <a:pt x="2418" y="13035"/>
                  <a:pt x="3497" y="13929"/>
                  <a:pt x="4654" y="14636"/>
                </a:cubicBezTo>
                <a:cubicBezTo>
                  <a:pt x="6891" y="16011"/>
                  <a:pt x="9449" y="16782"/>
                  <a:pt x="12072" y="16866"/>
                </a:cubicBezTo>
                <a:cubicBezTo>
                  <a:pt x="17072" y="17027"/>
                  <a:pt x="23918" y="12482"/>
                  <a:pt x="19174" y="7501"/>
                </a:cubicBezTo>
                <a:cubicBezTo>
                  <a:pt x="15549" y="3696"/>
                  <a:pt x="10009" y="0"/>
                  <a:pt x="4687" y="2944"/>
                </a:cubicBezTo>
                <a:close/>
              </a:path>
            </a:pathLst>
          </a:custGeom>
          <a:noFill/>
          <a:ln w="12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9"/>
        <p:cNvGrpSpPr/>
        <p:nvPr/>
      </p:nvGrpSpPr>
      <p:grpSpPr>
        <a:xfrm>
          <a:off x="0" y="0"/>
          <a:ext cx="0" cy="0"/>
          <a:chOff x="0" y="0"/>
          <a:chExt cx="0" cy="0"/>
        </a:xfrm>
      </p:grpSpPr>
      <p:sp>
        <p:nvSpPr>
          <p:cNvPr id="30" name="Google Shape;30;g16bc561b5b0_0_20"/>
          <p:cNvSpPr txBox="1">
            <a:spLocks noGrp="1"/>
          </p:cNvSpPr>
          <p:nvPr>
            <p:ph type="title"/>
          </p:nvPr>
        </p:nvSpPr>
        <p:spPr>
          <a:xfrm>
            <a:off x="950967" y="719333"/>
            <a:ext cx="102900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4000"/>
              <a:buNone/>
              <a:defRPr sz="4000"/>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31" name="Google Shape;31;g16bc561b5b0_0_20"/>
          <p:cNvSpPr txBox="1">
            <a:spLocks noGrp="1"/>
          </p:cNvSpPr>
          <p:nvPr>
            <p:ph type="title" idx="2"/>
          </p:nvPr>
        </p:nvSpPr>
        <p:spPr>
          <a:xfrm>
            <a:off x="956167" y="1745000"/>
            <a:ext cx="3507600" cy="8505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6400"/>
              <a:buNone/>
              <a:defRPr sz="6000">
                <a:solidFill>
                  <a:schemeClr val="accent2"/>
                </a:solidFill>
              </a:defRPr>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a:endParaRPr/>
          </a:p>
        </p:txBody>
      </p:sp>
      <p:sp>
        <p:nvSpPr>
          <p:cNvPr id="32" name="Google Shape;32;g16bc561b5b0_0_20"/>
          <p:cNvSpPr txBox="1">
            <a:spLocks noGrp="1"/>
          </p:cNvSpPr>
          <p:nvPr>
            <p:ph type="title" idx="3"/>
          </p:nvPr>
        </p:nvSpPr>
        <p:spPr>
          <a:xfrm>
            <a:off x="950900" y="2390133"/>
            <a:ext cx="3507600" cy="7635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3200"/>
              <a:buNone/>
              <a:defRPr sz="2500" b="1"/>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33" name="Google Shape;33;g16bc561b5b0_0_20"/>
          <p:cNvSpPr txBox="1">
            <a:spLocks noGrp="1"/>
          </p:cNvSpPr>
          <p:nvPr>
            <p:ph type="subTitle" idx="1"/>
          </p:nvPr>
        </p:nvSpPr>
        <p:spPr>
          <a:xfrm>
            <a:off x="950933" y="2929167"/>
            <a:ext cx="3507600" cy="8505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34" name="Google Shape;34;g16bc561b5b0_0_20"/>
          <p:cNvSpPr txBox="1">
            <a:spLocks noGrp="1"/>
          </p:cNvSpPr>
          <p:nvPr>
            <p:ph type="title" idx="4"/>
          </p:nvPr>
        </p:nvSpPr>
        <p:spPr>
          <a:xfrm>
            <a:off x="4342100" y="1745000"/>
            <a:ext cx="3507600" cy="8505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6400"/>
              <a:buNone/>
              <a:defRPr sz="6000">
                <a:solidFill>
                  <a:schemeClr val="accent2"/>
                </a:solidFill>
              </a:defRPr>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a:endParaRPr/>
          </a:p>
        </p:txBody>
      </p:sp>
      <p:sp>
        <p:nvSpPr>
          <p:cNvPr id="35" name="Google Shape;35;g16bc561b5b0_0_20"/>
          <p:cNvSpPr txBox="1">
            <a:spLocks noGrp="1"/>
          </p:cNvSpPr>
          <p:nvPr>
            <p:ph type="title" idx="5"/>
          </p:nvPr>
        </p:nvSpPr>
        <p:spPr>
          <a:xfrm>
            <a:off x="4342091" y="2390133"/>
            <a:ext cx="3507600" cy="7635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3200"/>
              <a:buNone/>
              <a:defRPr sz="2500" b="1"/>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36" name="Google Shape;36;g16bc561b5b0_0_20"/>
          <p:cNvSpPr txBox="1">
            <a:spLocks noGrp="1"/>
          </p:cNvSpPr>
          <p:nvPr>
            <p:ph type="subTitle" idx="6"/>
          </p:nvPr>
        </p:nvSpPr>
        <p:spPr>
          <a:xfrm>
            <a:off x="4342091" y="2922300"/>
            <a:ext cx="3507600" cy="8505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37" name="Google Shape;37;g16bc561b5b0_0_20"/>
          <p:cNvSpPr txBox="1">
            <a:spLocks noGrp="1"/>
          </p:cNvSpPr>
          <p:nvPr>
            <p:ph type="title" idx="7"/>
          </p:nvPr>
        </p:nvSpPr>
        <p:spPr>
          <a:xfrm>
            <a:off x="7733267" y="1745000"/>
            <a:ext cx="3507600" cy="8505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6400"/>
              <a:buNone/>
              <a:defRPr sz="6000">
                <a:solidFill>
                  <a:schemeClr val="accent2"/>
                </a:solidFill>
              </a:defRPr>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a:endParaRPr/>
          </a:p>
        </p:txBody>
      </p:sp>
      <p:sp>
        <p:nvSpPr>
          <p:cNvPr id="38" name="Google Shape;38;g16bc561b5b0_0_20"/>
          <p:cNvSpPr txBox="1">
            <a:spLocks noGrp="1"/>
          </p:cNvSpPr>
          <p:nvPr>
            <p:ph type="title" idx="8"/>
          </p:nvPr>
        </p:nvSpPr>
        <p:spPr>
          <a:xfrm>
            <a:off x="7733281" y="2390133"/>
            <a:ext cx="3507600" cy="7635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3200"/>
              <a:buNone/>
              <a:defRPr sz="2500" b="1"/>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39" name="Google Shape;39;g16bc561b5b0_0_20"/>
          <p:cNvSpPr txBox="1">
            <a:spLocks noGrp="1"/>
          </p:cNvSpPr>
          <p:nvPr>
            <p:ph type="subTitle" idx="9"/>
          </p:nvPr>
        </p:nvSpPr>
        <p:spPr>
          <a:xfrm>
            <a:off x="7733281" y="2922300"/>
            <a:ext cx="3507600" cy="8505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40" name="Google Shape;40;g16bc561b5b0_0_20"/>
          <p:cNvSpPr txBox="1">
            <a:spLocks noGrp="1"/>
          </p:cNvSpPr>
          <p:nvPr>
            <p:ph type="title" idx="13"/>
          </p:nvPr>
        </p:nvSpPr>
        <p:spPr>
          <a:xfrm>
            <a:off x="2425167" y="4103967"/>
            <a:ext cx="3507600" cy="8505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6400"/>
              <a:buNone/>
              <a:defRPr sz="6000">
                <a:solidFill>
                  <a:schemeClr val="accent2"/>
                </a:solidFill>
              </a:defRPr>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a:endParaRPr/>
          </a:p>
        </p:txBody>
      </p:sp>
      <p:sp>
        <p:nvSpPr>
          <p:cNvPr id="41" name="Google Shape;41;g16bc561b5b0_0_20"/>
          <p:cNvSpPr txBox="1">
            <a:spLocks noGrp="1"/>
          </p:cNvSpPr>
          <p:nvPr>
            <p:ph type="title" idx="14"/>
          </p:nvPr>
        </p:nvSpPr>
        <p:spPr>
          <a:xfrm>
            <a:off x="2424933" y="4749100"/>
            <a:ext cx="3507600" cy="7635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3200"/>
              <a:buNone/>
              <a:defRPr sz="2500" b="1"/>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42" name="Google Shape;42;g16bc561b5b0_0_20"/>
          <p:cNvSpPr txBox="1">
            <a:spLocks noGrp="1"/>
          </p:cNvSpPr>
          <p:nvPr>
            <p:ph type="subTitle" idx="15"/>
          </p:nvPr>
        </p:nvSpPr>
        <p:spPr>
          <a:xfrm>
            <a:off x="2425167" y="5290667"/>
            <a:ext cx="3507600" cy="8505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43" name="Google Shape;43;g16bc561b5b0_0_20"/>
          <p:cNvSpPr txBox="1">
            <a:spLocks noGrp="1"/>
          </p:cNvSpPr>
          <p:nvPr>
            <p:ph type="title" idx="16"/>
          </p:nvPr>
        </p:nvSpPr>
        <p:spPr>
          <a:xfrm>
            <a:off x="6259168" y="4103967"/>
            <a:ext cx="3507600" cy="8505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6400"/>
              <a:buNone/>
              <a:defRPr sz="6000">
                <a:solidFill>
                  <a:schemeClr val="accent2"/>
                </a:solidFill>
              </a:defRPr>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a:endParaRPr/>
          </a:p>
        </p:txBody>
      </p:sp>
      <p:sp>
        <p:nvSpPr>
          <p:cNvPr id="44" name="Google Shape;44;g16bc561b5b0_0_20"/>
          <p:cNvSpPr txBox="1">
            <a:spLocks noGrp="1"/>
          </p:cNvSpPr>
          <p:nvPr>
            <p:ph type="title" idx="17"/>
          </p:nvPr>
        </p:nvSpPr>
        <p:spPr>
          <a:xfrm>
            <a:off x="6259168" y="4749097"/>
            <a:ext cx="3507600" cy="7635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3200"/>
              <a:buNone/>
              <a:defRPr sz="2500" b="1"/>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45" name="Google Shape;45;g16bc561b5b0_0_20"/>
          <p:cNvSpPr txBox="1">
            <a:spLocks noGrp="1"/>
          </p:cNvSpPr>
          <p:nvPr>
            <p:ph type="subTitle" idx="18"/>
          </p:nvPr>
        </p:nvSpPr>
        <p:spPr>
          <a:xfrm>
            <a:off x="6259133" y="5290669"/>
            <a:ext cx="3507600" cy="8505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46" name="Google Shape;46;g16bc561b5b0_0_20"/>
          <p:cNvSpPr/>
          <p:nvPr/>
        </p:nvSpPr>
        <p:spPr>
          <a:xfrm rot="2385669">
            <a:off x="10962821" y="-546395"/>
            <a:ext cx="2083187" cy="1965064"/>
          </a:xfrm>
          <a:custGeom>
            <a:avLst/>
            <a:gdLst/>
            <a:ahLst/>
            <a:cxnLst/>
            <a:rect l="l" t="t" r="r" b="b"/>
            <a:pathLst>
              <a:path w="10624" h="9344" extrusionOk="0">
                <a:moveTo>
                  <a:pt x="5610" y="1"/>
                </a:moveTo>
                <a:cubicBezTo>
                  <a:pt x="3777" y="1"/>
                  <a:pt x="2022" y="955"/>
                  <a:pt x="1280" y="2721"/>
                </a:cubicBezTo>
                <a:cubicBezTo>
                  <a:pt x="1" y="5403"/>
                  <a:pt x="1" y="7450"/>
                  <a:pt x="2948" y="8606"/>
                </a:cubicBezTo>
                <a:cubicBezTo>
                  <a:pt x="3992" y="9080"/>
                  <a:pt x="4982" y="9344"/>
                  <a:pt x="5880" y="9344"/>
                </a:cubicBezTo>
                <a:cubicBezTo>
                  <a:pt x="7404" y="9344"/>
                  <a:pt x="8662" y="8586"/>
                  <a:pt x="9467" y="6815"/>
                </a:cubicBezTo>
                <a:cubicBezTo>
                  <a:pt x="10624" y="4512"/>
                  <a:pt x="10235" y="1442"/>
                  <a:pt x="7676" y="419"/>
                </a:cubicBezTo>
                <a:cubicBezTo>
                  <a:pt x="7010" y="138"/>
                  <a:pt x="6305" y="1"/>
                  <a:pt x="5610"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47" name="Google Shape;47;g16bc561b5b0_0_20"/>
          <p:cNvSpPr/>
          <p:nvPr/>
        </p:nvSpPr>
        <p:spPr>
          <a:xfrm rot="-1752096">
            <a:off x="-1566967" y="4467806"/>
            <a:ext cx="3328466" cy="3084428"/>
          </a:xfrm>
          <a:custGeom>
            <a:avLst/>
            <a:gdLst/>
            <a:ahLst/>
            <a:cxnLst/>
            <a:rect l="l" t="t" r="r" b="b"/>
            <a:pathLst>
              <a:path w="70337" h="65180" extrusionOk="0">
                <a:moveTo>
                  <a:pt x="35808" y="1"/>
                </a:moveTo>
                <a:cubicBezTo>
                  <a:pt x="32964" y="1"/>
                  <a:pt x="30129" y="285"/>
                  <a:pt x="27352" y="892"/>
                </a:cubicBezTo>
                <a:cubicBezTo>
                  <a:pt x="21724" y="1915"/>
                  <a:pt x="16095" y="4474"/>
                  <a:pt x="11745" y="8568"/>
                </a:cubicBezTo>
                <a:cubicBezTo>
                  <a:pt x="6391" y="13435"/>
                  <a:pt x="3815" y="20617"/>
                  <a:pt x="1374" y="27472"/>
                </a:cubicBezTo>
                <a:lnTo>
                  <a:pt x="1374" y="27472"/>
                </a:lnTo>
                <a:cubicBezTo>
                  <a:pt x="1493" y="26887"/>
                  <a:pt x="1624" y="26300"/>
                  <a:pt x="1767" y="25710"/>
                </a:cubicBezTo>
                <a:lnTo>
                  <a:pt x="1767" y="25710"/>
                </a:lnTo>
                <a:lnTo>
                  <a:pt x="999" y="28524"/>
                </a:lnTo>
                <a:cubicBezTo>
                  <a:pt x="1124" y="28174"/>
                  <a:pt x="1249" y="27824"/>
                  <a:pt x="1374" y="27472"/>
                </a:cubicBezTo>
                <a:lnTo>
                  <a:pt x="1374" y="27472"/>
                </a:lnTo>
                <a:cubicBezTo>
                  <a:pt x="0" y="34229"/>
                  <a:pt x="281" y="40587"/>
                  <a:pt x="3814" y="46946"/>
                </a:cubicBezTo>
                <a:cubicBezTo>
                  <a:pt x="7140" y="53086"/>
                  <a:pt x="12257" y="59482"/>
                  <a:pt x="18397" y="63064"/>
                </a:cubicBezTo>
                <a:cubicBezTo>
                  <a:pt x="21085" y="64530"/>
                  <a:pt x="24064" y="65180"/>
                  <a:pt x="27083" y="65180"/>
                </a:cubicBezTo>
                <a:cubicBezTo>
                  <a:pt x="30389" y="65180"/>
                  <a:pt x="33744" y="64401"/>
                  <a:pt x="36819" y="63064"/>
                </a:cubicBezTo>
                <a:cubicBezTo>
                  <a:pt x="43471" y="60250"/>
                  <a:pt x="47565" y="54621"/>
                  <a:pt x="49356" y="47713"/>
                </a:cubicBezTo>
                <a:cubicBezTo>
                  <a:pt x="50124" y="44643"/>
                  <a:pt x="50379" y="41829"/>
                  <a:pt x="51659" y="39014"/>
                </a:cubicBezTo>
                <a:cubicBezTo>
                  <a:pt x="52682" y="36200"/>
                  <a:pt x="54473" y="34153"/>
                  <a:pt x="56776" y="32362"/>
                </a:cubicBezTo>
                <a:cubicBezTo>
                  <a:pt x="61381" y="29036"/>
                  <a:pt x="69824" y="25710"/>
                  <a:pt x="70080" y="18802"/>
                </a:cubicBezTo>
                <a:cubicBezTo>
                  <a:pt x="70336" y="10358"/>
                  <a:pt x="58567" y="5241"/>
                  <a:pt x="52170" y="2939"/>
                </a:cubicBezTo>
                <a:cubicBezTo>
                  <a:pt x="46928" y="1079"/>
                  <a:pt x="41351" y="1"/>
                  <a:pt x="35808"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48" name="Google Shape;48;g16bc561b5b0_0_20"/>
          <p:cNvSpPr/>
          <p:nvPr/>
        </p:nvSpPr>
        <p:spPr>
          <a:xfrm rot="-1752096">
            <a:off x="407555" y="5330280"/>
            <a:ext cx="826379" cy="771154"/>
          </a:xfrm>
          <a:custGeom>
            <a:avLst/>
            <a:gdLst/>
            <a:ahLst/>
            <a:cxnLst/>
            <a:rect l="l" t="t" r="r" b="b"/>
            <a:pathLst>
              <a:path w="17463" h="16296" extrusionOk="0">
                <a:moveTo>
                  <a:pt x="9140" y="0"/>
                </a:moveTo>
                <a:cubicBezTo>
                  <a:pt x="6482" y="0"/>
                  <a:pt x="3830" y="1758"/>
                  <a:pt x="2303" y="4303"/>
                </a:cubicBezTo>
                <a:cubicBezTo>
                  <a:pt x="0" y="8396"/>
                  <a:pt x="3326" y="12746"/>
                  <a:pt x="6908" y="15048"/>
                </a:cubicBezTo>
                <a:cubicBezTo>
                  <a:pt x="8069" y="15919"/>
                  <a:pt x="9229" y="16296"/>
                  <a:pt x="10337" y="16296"/>
                </a:cubicBezTo>
                <a:cubicBezTo>
                  <a:pt x="13138" y="16296"/>
                  <a:pt x="15603" y="13888"/>
                  <a:pt x="16887" y="10955"/>
                </a:cubicBezTo>
                <a:lnTo>
                  <a:pt x="16887" y="10955"/>
                </a:lnTo>
                <a:lnTo>
                  <a:pt x="16379" y="11519"/>
                </a:lnTo>
                <a:lnTo>
                  <a:pt x="16379" y="11519"/>
                </a:lnTo>
                <a:cubicBezTo>
                  <a:pt x="17083" y="10270"/>
                  <a:pt x="17462" y="8971"/>
                  <a:pt x="17142" y="7373"/>
                </a:cubicBezTo>
                <a:cubicBezTo>
                  <a:pt x="16631" y="5070"/>
                  <a:pt x="14840" y="2767"/>
                  <a:pt x="13049" y="1488"/>
                </a:cubicBezTo>
                <a:cubicBezTo>
                  <a:pt x="11842" y="454"/>
                  <a:pt x="10490" y="0"/>
                  <a:pt x="9140" y="0"/>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49" name="Google Shape;49;g16bc561b5b0_0_20"/>
          <p:cNvSpPr/>
          <p:nvPr/>
        </p:nvSpPr>
        <p:spPr>
          <a:xfrm rot="3362135">
            <a:off x="-1853226" y="5271628"/>
            <a:ext cx="5184991" cy="2951294"/>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2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50" name="Google Shape;50;g16bc561b5b0_0_20"/>
          <p:cNvSpPr/>
          <p:nvPr/>
        </p:nvSpPr>
        <p:spPr>
          <a:xfrm>
            <a:off x="9354720" y="-1098360"/>
            <a:ext cx="3353244" cy="2387185"/>
          </a:xfrm>
          <a:custGeom>
            <a:avLst/>
            <a:gdLst/>
            <a:ahLst/>
            <a:cxnLst/>
            <a:rect l="l" t="t" r="r" b="b"/>
            <a:pathLst>
              <a:path w="23918" h="17027" extrusionOk="0">
                <a:moveTo>
                  <a:pt x="4687" y="2944"/>
                </a:moveTo>
                <a:cubicBezTo>
                  <a:pt x="1627" y="4634"/>
                  <a:pt x="1" y="8838"/>
                  <a:pt x="1743" y="11859"/>
                </a:cubicBezTo>
                <a:cubicBezTo>
                  <a:pt x="2418" y="13035"/>
                  <a:pt x="3497" y="13929"/>
                  <a:pt x="4654" y="14636"/>
                </a:cubicBezTo>
                <a:cubicBezTo>
                  <a:pt x="6891" y="16011"/>
                  <a:pt x="9449" y="16782"/>
                  <a:pt x="12072" y="16866"/>
                </a:cubicBezTo>
                <a:cubicBezTo>
                  <a:pt x="17072" y="17027"/>
                  <a:pt x="23918" y="12482"/>
                  <a:pt x="19174" y="7501"/>
                </a:cubicBezTo>
                <a:cubicBezTo>
                  <a:pt x="15549" y="3696"/>
                  <a:pt x="10009" y="0"/>
                  <a:pt x="4687" y="2944"/>
                </a:cubicBezTo>
                <a:close/>
              </a:path>
            </a:pathLst>
          </a:custGeom>
          <a:noFill/>
          <a:ln w="12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12"/>
        <p:cNvGrpSpPr/>
        <p:nvPr/>
      </p:nvGrpSpPr>
      <p:grpSpPr>
        <a:xfrm>
          <a:off x="0" y="0"/>
          <a:ext cx="0" cy="0"/>
          <a:chOff x="0" y="0"/>
          <a:chExt cx="0" cy="0"/>
        </a:xfrm>
      </p:grpSpPr>
      <p:sp>
        <p:nvSpPr>
          <p:cNvPr id="313" name="Google Shape;313;g16bc561b5b0_0_303"/>
          <p:cNvSpPr txBox="1">
            <a:spLocks noGrp="1"/>
          </p:cNvSpPr>
          <p:nvPr>
            <p:ph type="body" idx="1"/>
          </p:nvPr>
        </p:nvSpPr>
        <p:spPr>
          <a:xfrm>
            <a:off x="956167" y="1944600"/>
            <a:ext cx="5139900" cy="2968800"/>
          </a:xfrm>
          <a:prstGeom prst="rect">
            <a:avLst/>
          </a:prstGeom>
          <a:noFill/>
          <a:ln>
            <a:noFill/>
          </a:ln>
        </p:spPr>
        <p:txBody>
          <a:bodyPr spcFirstLastPara="1" wrap="square" lIns="121900" tIns="121900" rIns="121900" bIns="121900" anchor="t" anchorCtr="0">
            <a:noAutofit/>
          </a:bodyPr>
          <a:lstStyle>
            <a:lvl1pPr marL="457200" lvl="0" indent="-349250" algn="l">
              <a:lnSpc>
                <a:spcPct val="100000"/>
              </a:lnSpc>
              <a:spcBef>
                <a:spcPts val="0"/>
              </a:spcBef>
              <a:spcAft>
                <a:spcPts val="0"/>
              </a:spcAft>
              <a:buSzPts val="1900"/>
              <a:buChar char="●"/>
              <a:defRPr sz="1900"/>
            </a:lvl1pPr>
            <a:lvl2pPr marL="914400" lvl="1" indent="-349250" algn="l">
              <a:lnSpc>
                <a:spcPct val="100000"/>
              </a:lnSpc>
              <a:spcBef>
                <a:spcPts val="0"/>
              </a:spcBef>
              <a:spcAft>
                <a:spcPts val="0"/>
              </a:spcAft>
              <a:buSzPts val="1900"/>
              <a:buChar char="○"/>
              <a:defRPr/>
            </a:lvl2pPr>
            <a:lvl3pPr marL="1371600" lvl="2" indent="-349250" algn="l">
              <a:lnSpc>
                <a:spcPct val="100000"/>
              </a:lnSpc>
              <a:spcBef>
                <a:spcPts val="0"/>
              </a:spcBef>
              <a:spcAft>
                <a:spcPts val="0"/>
              </a:spcAft>
              <a:buSzPts val="1900"/>
              <a:buChar char="■"/>
              <a:defRPr/>
            </a:lvl3pPr>
            <a:lvl4pPr marL="1828800" lvl="3" indent="-349250" algn="l">
              <a:lnSpc>
                <a:spcPct val="100000"/>
              </a:lnSpc>
              <a:spcBef>
                <a:spcPts val="0"/>
              </a:spcBef>
              <a:spcAft>
                <a:spcPts val="0"/>
              </a:spcAft>
              <a:buSzPts val="1900"/>
              <a:buChar char="●"/>
              <a:defRPr/>
            </a:lvl4pPr>
            <a:lvl5pPr marL="2286000" lvl="4" indent="-349250" algn="l">
              <a:lnSpc>
                <a:spcPct val="100000"/>
              </a:lnSpc>
              <a:spcBef>
                <a:spcPts val="0"/>
              </a:spcBef>
              <a:spcAft>
                <a:spcPts val="0"/>
              </a:spcAft>
              <a:buSzPts val="1900"/>
              <a:buChar char="○"/>
              <a:defRPr/>
            </a:lvl5pPr>
            <a:lvl6pPr marL="2743200" lvl="5" indent="-349250" algn="l">
              <a:lnSpc>
                <a:spcPct val="100000"/>
              </a:lnSpc>
              <a:spcBef>
                <a:spcPts val="0"/>
              </a:spcBef>
              <a:spcAft>
                <a:spcPts val="0"/>
              </a:spcAft>
              <a:buSzPts val="1900"/>
              <a:buChar char="■"/>
              <a:defRPr/>
            </a:lvl6pPr>
            <a:lvl7pPr marL="3200400" lvl="6" indent="-349250" algn="l">
              <a:lnSpc>
                <a:spcPct val="100000"/>
              </a:lnSpc>
              <a:spcBef>
                <a:spcPts val="0"/>
              </a:spcBef>
              <a:spcAft>
                <a:spcPts val="0"/>
              </a:spcAft>
              <a:buSzPts val="1900"/>
              <a:buChar char="●"/>
              <a:defRPr/>
            </a:lvl7pPr>
            <a:lvl8pPr marL="3657600" lvl="7" indent="-349250" algn="l">
              <a:lnSpc>
                <a:spcPct val="100000"/>
              </a:lnSpc>
              <a:spcBef>
                <a:spcPts val="0"/>
              </a:spcBef>
              <a:spcAft>
                <a:spcPts val="0"/>
              </a:spcAft>
              <a:buSzPts val="1900"/>
              <a:buChar char="○"/>
              <a:defRPr/>
            </a:lvl8pPr>
            <a:lvl9pPr marL="4114800" lvl="8" indent="-349250" algn="l">
              <a:lnSpc>
                <a:spcPct val="115000"/>
              </a:lnSpc>
              <a:spcBef>
                <a:spcPts val="0"/>
              </a:spcBef>
              <a:spcAft>
                <a:spcPts val="0"/>
              </a:spcAft>
              <a:buSzPts val="1900"/>
              <a:buChar char="■"/>
              <a:defRPr/>
            </a:lvl9pPr>
          </a:lstStyle>
          <a:p>
            <a:endParaRPr/>
          </a:p>
        </p:txBody>
      </p:sp>
      <p:sp>
        <p:nvSpPr>
          <p:cNvPr id="314" name="Google Shape;314;g16bc561b5b0_0_303"/>
          <p:cNvSpPr txBox="1">
            <a:spLocks noGrp="1"/>
          </p:cNvSpPr>
          <p:nvPr>
            <p:ph type="title"/>
          </p:nvPr>
        </p:nvSpPr>
        <p:spPr>
          <a:xfrm>
            <a:off x="956167" y="717133"/>
            <a:ext cx="102795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315" name="Google Shape;315;g16bc561b5b0_0_303"/>
          <p:cNvSpPr/>
          <p:nvPr/>
        </p:nvSpPr>
        <p:spPr>
          <a:xfrm rot="-4399195">
            <a:off x="-2144497" y="4326511"/>
            <a:ext cx="4583106" cy="4247080"/>
          </a:xfrm>
          <a:custGeom>
            <a:avLst/>
            <a:gdLst/>
            <a:ahLst/>
            <a:cxnLst/>
            <a:rect l="l" t="t" r="r" b="b"/>
            <a:pathLst>
              <a:path w="70337" h="65180" extrusionOk="0">
                <a:moveTo>
                  <a:pt x="35808" y="1"/>
                </a:moveTo>
                <a:cubicBezTo>
                  <a:pt x="32964" y="1"/>
                  <a:pt x="30129" y="285"/>
                  <a:pt x="27352" y="892"/>
                </a:cubicBezTo>
                <a:cubicBezTo>
                  <a:pt x="21724" y="1915"/>
                  <a:pt x="16095" y="4474"/>
                  <a:pt x="11745" y="8568"/>
                </a:cubicBezTo>
                <a:cubicBezTo>
                  <a:pt x="6391" y="13435"/>
                  <a:pt x="3815" y="20617"/>
                  <a:pt x="1374" y="27472"/>
                </a:cubicBezTo>
                <a:lnTo>
                  <a:pt x="1374" y="27472"/>
                </a:lnTo>
                <a:cubicBezTo>
                  <a:pt x="1493" y="26887"/>
                  <a:pt x="1624" y="26300"/>
                  <a:pt x="1767" y="25710"/>
                </a:cubicBezTo>
                <a:lnTo>
                  <a:pt x="1767" y="25710"/>
                </a:lnTo>
                <a:lnTo>
                  <a:pt x="999" y="28524"/>
                </a:lnTo>
                <a:cubicBezTo>
                  <a:pt x="1124" y="28174"/>
                  <a:pt x="1249" y="27824"/>
                  <a:pt x="1374" y="27472"/>
                </a:cubicBezTo>
                <a:lnTo>
                  <a:pt x="1374" y="27472"/>
                </a:lnTo>
                <a:cubicBezTo>
                  <a:pt x="0" y="34229"/>
                  <a:pt x="281" y="40587"/>
                  <a:pt x="3814" y="46946"/>
                </a:cubicBezTo>
                <a:cubicBezTo>
                  <a:pt x="7140" y="53086"/>
                  <a:pt x="12257" y="59482"/>
                  <a:pt x="18397" y="63064"/>
                </a:cubicBezTo>
                <a:cubicBezTo>
                  <a:pt x="21085" y="64530"/>
                  <a:pt x="24064" y="65180"/>
                  <a:pt x="27083" y="65180"/>
                </a:cubicBezTo>
                <a:cubicBezTo>
                  <a:pt x="30389" y="65180"/>
                  <a:pt x="33744" y="64401"/>
                  <a:pt x="36819" y="63064"/>
                </a:cubicBezTo>
                <a:cubicBezTo>
                  <a:pt x="43471" y="60250"/>
                  <a:pt x="47565" y="54621"/>
                  <a:pt x="49356" y="47713"/>
                </a:cubicBezTo>
                <a:cubicBezTo>
                  <a:pt x="50124" y="44643"/>
                  <a:pt x="50379" y="41829"/>
                  <a:pt x="51659" y="39014"/>
                </a:cubicBezTo>
                <a:cubicBezTo>
                  <a:pt x="52682" y="36200"/>
                  <a:pt x="54473" y="34153"/>
                  <a:pt x="56776" y="32362"/>
                </a:cubicBezTo>
                <a:cubicBezTo>
                  <a:pt x="61381" y="29036"/>
                  <a:pt x="69824" y="25710"/>
                  <a:pt x="70080" y="18802"/>
                </a:cubicBezTo>
                <a:cubicBezTo>
                  <a:pt x="70336" y="10358"/>
                  <a:pt x="58567" y="5241"/>
                  <a:pt x="52170" y="2939"/>
                </a:cubicBezTo>
                <a:cubicBezTo>
                  <a:pt x="46928" y="1079"/>
                  <a:pt x="41351" y="1"/>
                  <a:pt x="35808"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16" name="Google Shape;316;g16bc561b5b0_0_303"/>
          <p:cNvSpPr/>
          <p:nvPr/>
        </p:nvSpPr>
        <p:spPr>
          <a:xfrm rot="4837893">
            <a:off x="-2759952" y="4851070"/>
            <a:ext cx="5110572" cy="3530285"/>
          </a:xfrm>
          <a:custGeom>
            <a:avLst/>
            <a:gdLst/>
            <a:ahLst/>
            <a:cxnLst/>
            <a:rect l="l" t="t" r="r" b="b"/>
            <a:pathLst>
              <a:path w="121270" h="83771" extrusionOk="0">
                <a:moveTo>
                  <a:pt x="101100" y="55618"/>
                </a:moveTo>
                <a:cubicBezTo>
                  <a:pt x="101569" y="55020"/>
                  <a:pt x="102032" y="54410"/>
                  <a:pt x="102481" y="53799"/>
                </a:cubicBezTo>
                <a:cubicBezTo>
                  <a:pt x="112123" y="40616"/>
                  <a:pt x="121269" y="19470"/>
                  <a:pt x="108170" y="5908"/>
                </a:cubicBezTo>
                <a:cubicBezTo>
                  <a:pt x="104635" y="2244"/>
                  <a:pt x="98708" y="1"/>
                  <a:pt x="93470" y="1698"/>
                </a:cubicBezTo>
                <a:cubicBezTo>
                  <a:pt x="85718" y="4204"/>
                  <a:pt x="82203" y="11313"/>
                  <a:pt x="76495" y="16243"/>
                </a:cubicBezTo>
                <a:cubicBezTo>
                  <a:pt x="65086" y="26097"/>
                  <a:pt x="50322" y="17612"/>
                  <a:pt x="37338" y="22452"/>
                </a:cubicBezTo>
                <a:cubicBezTo>
                  <a:pt x="26880" y="26347"/>
                  <a:pt x="31450" y="36741"/>
                  <a:pt x="26887" y="43624"/>
                </a:cubicBezTo>
                <a:cubicBezTo>
                  <a:pt x="21571" y="51633"/>
                  <a:pt x="7694" y="47545"/>
                  <a:pt x="2141" y="55168"/>
                </a:cubicBezTo>
                <a:cubicBezTo>
                  <a:pt x="0" y="58106"/>
                  <a:pt x="2160" y="61879"/>
                  <a:pt x="4609" y="64488"/>
                </a:cubicBezTo>
                <a:cubicBezTo>
                  <a:pt x="17516" y="78275"/>
                  <a:pt x="39703" y="83771"/>
                  <a:pt x="59700" y="80435"/>
                </a:cubicBezTo>
                <a:cubicBezTo>
                  <a:pt x="76488" y="77633"/>
                  <a:pt x="91285" y="68094"/>
                  <a:pt x="101100" y="55618"/>
                </a:cubicBezTo>
                <a:close/>
              </a:path>
            </a:pathLst>
          </a:custGeom>
          <a:noFill/>
          <a:ln w="12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17" name="Google Shape;317;g16bc561b5b0_0_303"/>
          <p:cNvSpPr/>
          <p:nvPr/>
        </p:nvSpPr>
        <p:spPr>
          <a:xfrm rot="-10256033">
            <a:off x="8065241" y="-1376638"/>
            <a:ext cx="5184901" cy="2951242"/>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hree columns ">
  <p:cSld name="CUSTOM_2_2">
    <p:spTree>
      <p:nvGrpSpPr>
        <p:cNvPr id="1" name="Shape 318"/>
        <p:cNvGrpSpPr/>
        <p:nvPr/>
      </p:nvGrpSpPr>
      <p:grpSpPr>
        <a:xfrm>
          <a:off x="0" y="0"/>
          <a:ext cx="0" cy="0"/>
          <a:chOff x="0" y="0"/>
          <a:chExt cx="0" cy="0"/>
        </a:xfrm>
      </p:grpSpPr>
      <p:sp>
        <p:nvSpPr>
          <p:cNvPr id="319" name="Google Shape;319;g16bc561b5b0_0_309"/>
          <p:cNvSpPr txBox="1">
            <a:spLocks noGrp="1"/>
          </p:cNvSpPr>
          <p:nvPr>
            <p:ph type="title"/>
          </p:nvPr>
        </p:nvSpPr>
        <p:spPr>
          <a:xfrm>
            <a:off x="1212533" y="4374100"/>
            <a:ext cx="2892900" cy="7635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3200"/>
              <a:buNone/>
              <a:defRPr sz="2500" b="1"/>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320" name="Google Shape;320;g16bc561b5b0_0_309"/>
          <p:cNvSpPr txBox="1">
            <a:spLocks noGrp="1"/>
          </p:cNvSpPr>
          <p:nvPr>
            <p:ph type="subTitle" idx="1"/>
          </p:nvPr>
        </p:nvSpPr>
        <p:spPr>
          <a:xfrm>
            <a:off x="1212533" y="5007867"/>
            <a:ext cx="2892900" cy="9033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321" name="Google Shape;321;g16bc561b5b0_0_309"/>
          <p:cNvSpPr txBox="1">
            <a:spLocks noGrp="1"/>
          </p:cNvSpPr>
          <p:nvPr>
            <p:ph type="title" idx="2"/>
          </p:nvPr>
        </p:nvSpPr>
        <p:spPr>
          <a:xfrm>
            <a:off x="950967" y="719333"/>
            <a:ext cx="102900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322" name="Google Shape;322;g16bc561b5b0_0_309"/>
          <p:cNvSpPr txBox="1">
            <a:spLocks noGrp="1"/>
          </p:cNvSpPr>
          <p:nvPr>
            <p:ph type="title" idx="3"/>
          </p:nvPr>
        </p:nvSpPr>
        <p:spPr>
          <a:xfrm>
            <a:off x="4649468" y="4374100"/>
            <a:ext cx="2892900" cy="7635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3200"/>
              <a:buNone/>
              <a:defRPr sz="2500" b="1"/>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323" name="Google Shape;323;g16bc561b5b0_0_309"/>
          <p:cNvSpPr txBox="1">
            <a:spLocks noGrp="1"/>
          </p:cNvSpPr>
          <p:nvPr>
            <p:ph type="subTitle" idx="4"/>
          </p:nvPr>
        </p:nvSpPr>
        <p:spPr>
          <a:xfrm>
            <a:off x="4649467" y="5007867"/>
            <a:ext cx="2892900" cy="9033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324" name="Google Shape;324;g16bc561b5b0_0_309"/>
          <p:cNvSpPr txBox="1">
            <a:spLocks noGrp="1"/>
          </p:cNvSpPr>
          <p:nvPr>
            <p:ph type="title" idx="5"/>
          </p:nvPr>
        </p:nvSpPr>
        <p:spPr>
          <a:xfrm>
            <a:off x="8086403" y="4374100"/>
            <a:ext cx="2892900" cy="7635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3200"/>
              <a:buNone/>
              <a:defRPr sz="2500" b="1"/>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325" name="Google Shape;325;g16bc561b5b0_0_309"/>
          <p:cNvSpPr txBox="1">
            <a:spLocks noGrp="1"/>
          </p:cNvSpPr>
          <p:nvPr>
            <p:ph type="subTitle" idx="6"/>
          </p:nvPr>
        </p:nvSpPr>
        <p:spPr>
          <a:xfrm>
            <a:off x="8086400" y="5007867"/>
            <a:ext cx="2892900" cy="9033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326" name="Google Shape;326;g16bc561b5b0_0_309"/>
          <p:cNvSpPr/>
          <p:nvPr/>
        </p:nvSpPr>
        <p:spPr>
          <a:xfrm rot="3078755" flipH="1">
            <a:off x="-2712822" y="5090473"/>
            <a:ext cx="5184934" cy="2951261"/>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9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27" name="Google Shape;327;g16bc561b5b0_0_309"/>
          <p:cNvSpPr/>
          <p:nvPr/>
        </p:nvSpPr>
        <p:spPr>
          <a:xfrm rot="-8273274" flipH="1">
            <a:off x="10209170" y="-338407"/>
            <a:ext cx="3121428" cy="2006242"/>
          </a:xfrm>
          <a:custGeom>
            <a:avLst/>
            <a:gdLst/>
            <a:ahLst/>
            <a:cxnLst/>
            <a:rect l="l" t="t" r="r" b="b"/>
            <a:pathLst>
              <a:path w="93644" h="60188" extrusionOk="0">
                <a:moveTo>
                  <a:pt x="70897" y="1"/>
                </a:moveTo>
                <a:cubicBezTo>
                  <a:pt x="66659" y="1"/>
                  <a:pt x="62112" y="1497"/>
                  <a:pt x="59103" y="3329"/>
                </a:cubicBezTo>
                <a:cubicBezTo>
                  <a:pt x="52963" y="7422"/>
                  <a:pt x="48869" y="15610"/>
                  <a:pt x="40937" y="16889"/>
                </a:cubicBezTo>
                <a:cubicBezTo>
                  <a:pt x="40231" y="16999"/>
                  <a:pt x="39543" y="17051"/>
                  <a:pt x="38873" y="17051"/>
                </a:cubicBezTo>
                <a:cubicBezTo>
                  <a:pt x="31769" y="17051"/>
                  <a:pt x="26525" y="11295"/>
                  <a:pt x="20213" y="8958"/>
                </a:cubicBezTo>
                <a:cubicBezTo>
                  <a:pt x="18829" y="8482"/>
                  <a:pt x="17562" y="8269"/>
                  <a:pt x="16388" y="8269"/>
                </a:cubicBezTo>
                <a:cubicBezTo>
                  <a:pt x="10620" y="8269"/>
                  <a:pt x="7110" y="13405"/>
                  <a:pt x="3071" y="17657"/>
                </a:cubicBezTo>
                <a:cubicBezTo>
                  <a:pt x="2815" y="19192"/>
                  <a:pt x="2303" y="20471"/>
                  <a:pt x="1791" y="22006"/>
                </a:cubicBezTo>
                <a:cubicBezTo>
                  <a:pt x="0" y="30193"/>
                  <a:pt x="4350" y="39404"/>
                  <a:pt x="8699" y="46056"/>
                </a:cubicBezTo>
                <a:cubicBezTo>
                  <a:pt x="11770" y="50662"/>
                  <a:pt x="15352" y="54755"/>
                  <a:pt x="20213" y="57314"/>
                </a:cubicBezTo>
                <a:cubicBezTo>
                  <a:pt x="24789" y="59493"/>
                  <a:pt x="29922" y="60187"/>
                  <a:pt x="34979" y="60187"/>
                </a:cubicBezTo>
                <a:cubicBezTo>
                  <a:pt x="35860" y="60187"/>
                  <a:pt x="36738" y="60166"/>
                  <a:pt x="37611" y="60128"/>
                </a:cubicBezTo>
                <a:cubicBezTo>
                  <a:pt x="44519" y="59617"/>
                  <a:pt x="51172" y="58593"/>
                  <a:pt x="57824" y="57570"/>
                </a:cubicBezTo>
                <a:cubicBezTo>
                  <a:pt x="63708" y="56802"/>
                  <a:pt x="69849" y="55779"/>
                  <a:pt x="75478" y="53988"/>
                </a:cubicBezTo>
                <a:cubicBezTo>
                  <a:pt x="80339" y="52453"/>
                  <a:pt x="85200" y="50150"/>
                  <a:pt x="88782" y="46568"/>
                </a:cubicBezTo>
                <a:cubicBezTo>
                  <a:pt x="91085" y="44010"/>
                  <a:pt x="93644" y="40172"/>
                  <a:pt x="92620" y="36590"/>
                </a:cubicBezTo>
                <a:cubicBezTo>
                  <a:pt x="91597" y="33264"/>
                  <a:pt x="88015" y="31984"/>
                  <a:pt x="85200" y="30961"/>
                </a:cubicBezTo>
                <a:cubicBezTo>
                  <a:pt x="82898" y="29938"/>
                  <a:pt x="79060" y="29426"/>
                  <a:pt x="78036" y="26612"/>
                </a:cubicBezTo>
                <a:cubicBezTo>
                  <a:pt x="77013" y="23541"/>
                  <a:pt x="79060" y="19703"/>
                  <a:pt x="80083" y="16889"/>
                </a:cubicBezTo>
                <a:cubicBezTo>
                  <a:pt x="81107" y="13307"/>
                  <a:pt x="82386" y="8958"/>
                  <a:pt x="80595" y="5120"/>
                </a:cubicBezTo>
                <a:cubicBezTo>
                  <a:pt x="78719" y="1368"/>
                  <a:pt x="74949" y="1"/>
                  <a:pt x="70897"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28" name="Google Shape;328;g16bc561b5b0_0_309"/>
          <p:cNvSpPr/>
          <p:nvPr/>
        </p:nvSpPr>
        <p:spPr>
          <a:xfrm rot="-5046335" flipH="1">
            <a:off x="584018" y="-2079418"/>
            <a:ext cx="2401103" cy="3448531"/>
          </a:xfrm>
          <a:custGeom>
            <a:avLst/>
            <a:gdLst/>
            <a:ahLst/>
            <a:cxnLst/>
            <a:rect l="l" t="t" r="r" b="b"/>
            <a:pathLst>
              <a:path w="10624" h="9344" extrusionOk="0">
                <a:moveTo>
                  <a:pt x="5610" y="1"/>
                </a:moveTo>
                <a:cubicBezTo>
                  <a:pt x="3777" y="1"/>
                  <a:pt x="2022" y="955"/>
                  <a:pt x="1280" y="2721"/>
                </a:cubicBezTo>
                <a:cubicBezTo>
                  <a:pt x="1" y="5403"/>
                  <a:pt x="1" y="7450"/>
                  <a:pt x="2948" y="8606"/>
                </a:cubicBezTo>
                <a:cubicBezTo>
                  <a:pt x="3992" y="9080"/>
                  <a:pt x="4982" y="9344"/>
                  <a:pt x="5880" y="9344"/>
                </a:cubicBezTo>
                <a:cubicBezTo>
                  <a:pt x="7404" y="9344"/>
                  <a:pt x="8662" y="8586"/>
                  <a:pt x="9467" y="6815"/>
                </a:cubicBezTo>
                <a:cubicBezTo>
                  <a:pt x="10624" y="4512"/>
                  <a:pt x="10235" y="1442"/>
                  <a:pt x="7676" y="419"/>
                </a:cubicBezTo>
                <a:cubicBezTo>
                  <a:pt x="7010" y="138"/>
                  <a:pt x="6305" y="1"/>
                  <a:pt x="5610"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29" name="Google Shape;329;g16bc561b5b0_0_309"/>
          <p:cNvSpPr/>
          <p:nvPr/>
        </p:nvSpPr>
        <p:spPr>
          <a:xfrm rot="10800000" flipH="1">
            <a:off x="-298717" y="-267075"/>
            <a:ext cx="1009838" cy="888171"/>
          </a:xfrm>
          <a:custGeom>
            <a:avLst/>
            <a:gdLst/>
            <a:ahLst/>
            <a:cxnLst/>
            <a:rect l="l" t="t" r="r" b="b"/>
            <a:pathLst>
              <a:path w="10624" h="9344" extrusionOk="0">
                <a:moveTo>
                  <a:pt x="5610" y="1"/>
                </a:moveTo>
                <a:cubicBezTo>
                  <a:pt x="3777" y="1"/>
                  <a:pt x="2022" y="955"/>
                  <a:pt x="1280" y="2721"/>
                </a:cubicBezTo>
                <a:cubicBezTo>
                  <a:pt x="1" y="5403"/>
                  <a:pt x="1" y="7450"/>
                  <a:pt x="2948" y="8606"/>
                </a:cubicBezTo>
                <a:cubicBezTo>
                  <a:pt x="3992" y="9080"/>
                  <a:pt x="4982" y="9344"/>
                  <a:pt x="5880" y="9344"/>
                </a:cubicBezTo>
                <a:cubicBezTo>
                  <a:pt x="7404" y="9344"/>
                  <a:pt x="8662" y="8586"/>
                  <a:pt x="9467" y="6815"/>
                </a:cubicBezTo>
                <a:cubicBezTo>
                  <a:pt x="10624" y="4512"/>
                  <a:pt x="10235" y="1442"/>
                  <a:pt x="7676" y="419"/>
                </a:cubicBezTo>
                <a:cubicBezTo>
                  <a:pt x="7010" y="138"/>
                  <a:pt x="6305" y="1"/>
                  <a:pt x="5610"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30" name="Google Shape;330;g16bc561b5b0_0_309"/>
          <p:cNvSpPr/>
          <p:nvPr/>
        </p:nvSpPr>
        <p:spPr>
          <a:xfrm rot="1752060">
            <a:off x="7349524" y="-1716193"/>
            <a:ext cx="3987312" cy="2269576"/>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31" name="Google Shape;331;g16bc561b5b0_0_309"/>
          <p:cNvSpPr/>
          <p:nvPr/>
        </p:nvSpPr>
        <p:spPr>
          <a:xfrm rot="-7768514" flipH="1">
            <a:off x="10558854" y="3422620"/>
            <a:ext cx="3640057" cy="5436593"/>
          </a:xfrm>
          <a:custGeom>
            <a:avLst/>
            <a:gdLst/>
            <a:ahLst/>
            <a:cxnLst/>
            <a:rect l="l" t="t" r="r" b="b"/>
            <a:pathLst>
              <a:path w="86381" h="129014" extrusionOk="0">
                <a:moveTo>
                  <a:pt x="9095" y="105033"/>
                </a:moveTo>
                <a:cubicBezTo>
                  <a:pt x="3143" y="98547"/>
                  <a:pt x="0" y="89581"/>
                  <a:pt x="598" y="80807"/>
                </a:cubicBezTo>
                <a:cubicBezTo>
                  <a:pt x="1196" y="72027"/>
                  <a:pt x="5528" y="63569"/>
                  <a:pt x="12303" y="57944"/>
                </a:cubicBezTo>
                <a:cubicBezTo>
                  <a:pt x="17503" y="53625"/>
                  <a:pt x="24534" y="50225"/>
                  <a:pt x="26032" y="43637"/>
                </a:cubicBezTo>
                <a:cubicBezTo>
                  <a:pt x="27947" y="35197"/>
                  <a:pt x="19302" y="26674"/>
                  <a:pt x="22053" y="18466"/>
                </a:cubicBezTo>
                <a:cubicBezTo>
                  <a:pt x="22902" y="15940"/>
                  <a:pt x="24740" y="13877"/>
                  <a:pt x="26694" y="12071"/>
                </a:cubicBezTo>
                <a:cubicBezTo>
                  <a:pt x="32922" y="6325"/>
                  <a:pt x="40655" y="2455"/>
                  <a:pt x="48991" y="913"/>
                </a:cubicBezTo>
                <a:cubicBezTo>
                  <a:pt x="53336" y="116"/>
                  <a:pt x="57958" y="0"/>
                  <a:pt x="62039" y="1691"/>
                </a:cubicBezTo>
                <a:cubicBezTo>
                  <a:pt x="67278" y="3863"/>
                  <a:pt x="70903" y="8684"/>
                  <a:pt x="73821" y="13537"/>
                </a:cubicBezTo>
                <a:cubicBezTo>
                  <a:pt x="81695" y="26629"/>
                  <a:pt x="86380" y="41824"/>
                  <a:pt x="85885" y="57090"/>
                </a:cubicBezTo>
                <a:cubicBezTo>
                  <a:pt x="85596" y="66037"/>
                  <a:pt x="83565" y="74836"/>
                  <a:pt x="81052" y="83430"/>
                </a:cubicBezTo>
                <a:cubicBezTo>
                  <a:pt x="79021" y="90352"/>
                  <a:pt x="76655" y="97236"/>
                  <a:pt x="72998" y="103452"/>
                </a:cubicBezTo>
                <a:cubicBezTo>
                  <a:pt x="67445" y="112894"/>
                  <a:pt x="52475" y="129014"/>
                  <a:pt x="39999" y="127458"/>
                </a:cubicBezTo>
                <a:cubicBezTo>
                  <a:pt x="35140" y="126854"/>
                  <a:pt x="31624" y="122181"/>
                  <a:pt x="27967" y="119360"/>
                </a:cubicBezTo>
                <a:cubicBezTo>
                  <a:pt x="21713" y="114533"/>
                  <a:pt x="14488" y="110914"/>
                  <a:pt x="9095" y="105033"/>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32" name="Google Shape;332;g16bc561b5b0_0_309"/>
          <p:cNvSpPr/>
          <p:nvPr/>
        </p:nvSpPr>
        <p:spPr>
          <a:xfrm rot="-5116400" flipH="1">
            <a:off x="9457424" y="3997432"/>
            <a:ext cx="5110417" cy="3530178"/>
          </a:xfrm>
          <a:custGeom>
            <a:avLst/>
            <a:gdLst/>
            <a:ahLst/>
            <a:cxnLst/>
            <a:rect l="l" t="t" r="r" b="b"/>
            <a:pathLst>
              <a:path w="121270" h="83771" extrusionOk="0">
                <a:moveTo>
                  <a:pt x="101100" y="55618"/>
                </a:moveTo>
                <a:cubicBezTo>
                  <a:pt x="101569" y="55020"/>
                  <a:pt x="102032" y="54410"/>
                  <a:pt x="102481" y="53799"/>
                </a:cubicBezTo>
                <a:cubicBezTo>
                  <a:pt x="112123" y="40616"/>
                  <a:pt x="121269" y="19470"/>
                  <a:pt x="108170" y="5908"/>
                </a:cubicBezTo>
                <a:cubicBezTo>
                  <a:pt x="104635" y="2244"/>
                  <a:pt x="98708" y="1"/>
                  <a:pt x="93470" y="1698"/>
                </a:cubicBezTo>
                <a:cubicBezTo>
                  <a:pt x="85718" y="4204"/>
                  <a:pt x="82203" y="11313"/>
                  <a:pt x="76495" y="16243"/>
                </a:cubicBezTo>
                <a:cubicBezTo>
                  <a:pt x="65086" y="26097"/>
                  <a:pt x="50322" y="17612"/>
                  <a:pt x="37338" y="22452"/>
                </a:cubicBezTo>
                <a:cubicBezTo>
                  <a:pt x="26880" y="26347"/>
                  <a:pt x="31450" y="36741"/>
                  <a:pt x="26887" y="43624"/>
                </a:cubicBezTo>
                <a:cubicBezTo>
                  <a:pt x="21571" y="51633"/>
                  <a:pt x="7694" y="47545"/>
                  <a:pt x="2141" y="55168"/>
                </a:cubicBezTo>
                <a:cubicBezTo>
                  <a:pt x="0" y="58106"/>
                  <a:pt x="2160" y="61879"/>
                  <a:pt x="4609" y="64488"/>
                </a:cubicBezTo>
                <a:cubicBezTo>
                  <a:pt x="17516" y="78275"/>
                  <a:pt x="39703" y="83771"/>
                  <a:pt x="59700" y="80435"/>
                </a:cubicBezTo>
                <a:cubicBezTo>
                  <a:pt x="76488" y="77633"/>
                  <a:pt x="91285" y="68094"/>
                  <a:pt x="101100" y="55618"/>
                </a:cubicBezTo>
                <a:close/>
              </a:path>
            </a:pathLst>
          </a:custGeom>
          <a:noFill/>
          <a:ln w="12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our columns 1">
  <p:cSld name="CUSTOM_2_1_1_2">
    <p:spTree>
      <p:nvGrpSpPr>
        <p:cNvPr id="1" name="Shape 333"/>
        <p:cNvGrpSpPr/>
        <p:nvPr/>
      </p:nvGrpSpPr>
      <p:grpSpPr>
        <a:xfrm>
          <a:off x="0" y="0"/>
          <a:ext cx="0" cy="0"/>
          <a:chOff x="0" y="0"/>
          <a:chExt cx="0" cy="0"/>
        </a:xfrm>
      </p:grpSpPr>
      <p:sp>
        <p:nvSpPr>
          <p:cNvPr id="334" name="Google Shape;334;g16bc561b5b0_0_324"/>
          <p:cNvSpPr txBox="1">
            <a:spLocks noGrp="1"/>
          </p:cNvSpPr>
          <p:nvPr>
            <p:ph type="title"/>
          </p:nvPr>
        </p:nvSpPr>
        <p:spPr>
          <a:xfrm>
            <a:off x="1275267" y="3585051"/>
            <a:ext cx="2892900" cy="6516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200"/>
              <a:buNone/>
              <a:defRPr sz="2500" b="1"/>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335" name="Google Shape;335;g16bc561b5b0_0_324"/>
          <p:cNvSpPr txBox="1">
            <a:spLocks noGrp="1"/>
          </p:cNvSpPr>
          <p:nvPr>
            <p:ph type="subTitle" idx="1"/>
          </p:nvPr>
        </p:nvSpPr>
        <p:spPr>
          <a:xfrm>
            <a:off x="1275300" y="4169549"/>
            <a:ext cx="2892900" cy="8433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336" name="Google Shape;336;g16bc561b5b0_0_324"/>
          <p:cNvSpPr txBox="1">
            <a:spLocks noGrp="1"/>
          </p:cNvSpPr>
          <p:nvPr>
            <p:ph type="title" idx="2"/>
          </p:nvPr>
        </p:nvSpPr>
        <p:spPr>
          <a:xfrm>
            <a:off x="950967" y="719333"/>
            <a:ext cx="102900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337" name="Google Shape;337;g16bc561b5b0_0_324"/>
          <p:cNvSpPr txBox="1">
            <a:spLocks noGrp="1"/>
          </p:cNvSpPr>
          <p:nvPr>
            <p:ph type="title" idx="3"/>
          </p:nvPr>
        </p:nvSpPr>
        <p:spPr>
          <a:xfrm>
            <a:off x="4649567" y="2365851"/>
            <a:ext cx="2892900" cy="6516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200"/>
              <a:buNone/>
              <a:defRPr sz="2500" b="1"/>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338" name="Google Shape;338;g16bc561b5b0_0_324"/>
          <p:cNvSpPr txBox="1">
            <a:spLocks noGrp="1"/>
          </p:cNvSpPr>
          <p:nvPr>
            <p:ph type="subTitle" idx="4"/>
          </p:nvPr>
        </p:nvSpPr>
        <p:spPr>
          <a:xfrm>
            <a:off x="4649600" y="2950349"/>
            <a:ext cx="2892900" cy="8433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339" name="Google Shape;339;g16bc561b5b0_0_324"/>
          <p:cNvSpPr txBox="1">
            <a:spLocks noGrp="1"/>
          </p:cNvSpPr>
          <p:nvPr>
            <p:ph type="title" idx="5"/>
          </p:nvPr>
        </p:nvSpPr>
        <p:spPr>
          <a:xfrm>
            <a:off x="8023868" y="3585051"/>
            <a:ext cx="2892900" cy="6516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200"/>
              <a:buNone/>
              <a:defRPr sz="2500" b="1"/>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340" name="Google Shape;340;g16bc561b5b0_0_324"/>
          <p:cNvSpPr txBox="1">
            <a:spLocks noGrp="1"/>
          </p:cNvSpPr>
          <p:nvPr>
            <p:ph type="subTitle" idx="6"/>
          </p:nvPr>
        </p:nvSpPr>
        <p:spPr>
          <a:xfrm>
            <a:off x="8023900" y="4169549"/>
            <a:ext cx="2892900" cy="8433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341" name="Google Shape;341;g16bc561b5b0_0_324"/>
          <p:cNvSpPr txBox="1">
            <a:spLocks noGrp="1"/>
          </p:cNvSpPr>
          <p:nvPr>
            <p:ph type="title" idx="7"/>
          </p:nvPr>
        </p:nvSpPr>
        <p:spPr>
          <a:xfrm>
            <a:off x="4649584" y="4712684"/>
            <a:ext cx="2892900" cy="6516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3200"/>
              <a:buNone/>
              <a:defRPr sz="2500" b="1"/>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342" name="Google Shape;342;g16bc561b5b0_0_324"/>
          <p:cNvSpPr txBox="1">
            <a:spLocks noGrp="1"/>
          </p:cNvSpPr>
          <p:nvPr>
            <p:ph type="subTitle" idx="8"/>
          </p:nvPr>
        </p:nvSpPr>
        <p:spPr>
          <a:xfrm>
            <a:off x="4649600" y="5297183"/>
            <a:ext cx="2892900" cy="8433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1900"/>
              <a:buNone/>
              <a:defRPr sz="19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343" name="Google Shape;343;g16bc561b5b0_0_324"/>
          <p:cNvSpPr/>
          <p:nvPr/>
        </p:nvSpPr>
        <p:spPr>
          <a:xfrm>
            <a:off x="-834616" y="5260959"/>
            <a:ext cx="2498952" cy="2277861"/>
          </a:xfrm>
          <a:custGeom>
            <a:avLst/>
            <a:gdLst/>
            <a:ahLst/>
            <a:cxnLst/>
            <a:rect l="l" t="t" r="r" b="b"/>
            <a:pathLst>
              <a:path w="26354" h="24023" extrusionOk="0">
                <a:moveTo>
                  <a:pt x="11235" y="0"/>
                </a:moveTo>
                <a:cubicBezTo>
                  <a:pt x="9867" y="0"/>
                  <a:pt x="8467" y="285"/>
                  <a:pt x="7041" y="949"/>
                </a:cubicBezTo>
                <a:cubicBezTo>
                  <a:pt x="2047" y="3384"/>
                  <a:pt x="0" y="9525"/>
                  <a:pt x="1279" y="14898"/>
                </a:cubicBezTo>
                <a:cubicBezTo>
                  <a:pt x="2794" y="20655"/>
                  <a:pt x="8677" y="24022"/>
                  <a:pt x="14288" y="24022"/>
                </a:cubicBezTo>
                <a:cubicBezTo>
                  <a:pt x="18650" y="24022"/>
                  <a:pt x="22847" y="21987"/>
                  <a:pt x="24695" y="17456"/>
                </a:cubicBezTo>
                <a:cubicBezTo>
                  <a:pt x="25719" y="14898"/>
                  <a:pt x="26353" y="11572"/>
                  <a:pt x="25330" y="8880"/>
                </a:cubicBezTo>
                <a:cubicBezTo>
                  <a:pt x="24440" y="6322"/>
                  <a:pt x="22393" y="4786"/>
                  <a:pt x="20213" y="3384"/>
                </a:cubicBezTo>
                <a:lnTo>
                  <a:pt x="20213" y="3384"/>
                </a:lnTo>
                <a:lnTo>
                  <a:pt x="22004" y="4786"/>
                </a:lnTo>
                <a:cubicBezTo>
                  <a:pt x="18782" y="2323"/>
                  <a:pt x="15140" y="0"/>
                  <a:pt x="11235"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44" name="Google Shape;344;g16bc561b5b0_0_324"/>
          <p:cNvSpPr/>
          <p:nvPr/>
        </p:nvSpPr>
        <p:spPr>
          <a:xfrm rot="1823827">
            <a:off x="-2670049" y="4924227"/>
            <a:ext cx="5185047" cy="2951325"/>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2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45" name="Google Shape;345;g16bc561b5b0_0_324"/>
          <p:cNvSpPr/>
          <p:nvPr/>
        </p:nvSpPr>
        <p:spPr>
          <a:xfrm rot="-5683600">
            <a:off x="8812724" y="-338134"/>
            <a:ext cx="5110417" cy="3530178"/>
          </a:xfrm>
          <a:custGeom>
            <a:avLst/>
            <a:gdLst/>
            <a:ahLst/>
            <a:cxnLst/>
            <a:rect l="l" t="t" r="r" b="b"/>
            <a:pathLst>
              <a:path w="121270" h="83771" extrusionOk="0">
                <a:moveTo>
                  <a:pt x="101100" y="55618"/>
                </a:moveTo>
                <a:cubicBezTo>
                  <a:pt x="101569" y="55020"/>
                  <a:pt x="102032" y="54410"/>
                  <a:pt x="102481" y="53799"/>
                </a:cubicBezTo>
                <a:cubicBezTo>
                  <a:pt x="112123" y="40616"/>
                  <a:pt x="121269" y="19470"/>
                  <a:pt x="108170" y="5908"/>
                </a:cubicBezTo>
                <a:cubicBezTo>
                  <a:pt x="104635" y="2244"/>
                  <a:pt x="98708" y="1"/>
                  <a:pt x="93470" y="1698"/>
                </a:cubicBezTo>
                <a:cubicBezTo>
                  <a:pt x="85718" y="4204"/>
                  <a:pt x="82203" y="11313"/>
                  <a:pt x="76495" y="16243"/>
                </a:cubicBezTo>
                <a:cubicBezTo>
                  <a:pt x="65086" y="26097"/>
                  <a:pt x="50322" y="17612"/>
                  <a:pt x="37338" y="22452"/>
                </a:cubicBezTo>
                <a:cubicBezTo>
                  <a:pt x="26880" y="26347"/>
                  <a:pt x="31450" y="36741"/>
                  <a:pt x="26887" y="43624"/>
                </a:cubicBezTo>
                <a:cubicBezTo>
                  <a:pt x="21571" y="51633"/>
                  <a:pt x="7694" y="47545"/>
                  <a:pt x="2141" y="55168"/>
                </a:cubicBezTo>
                <a:cubicBezTo>
                  <a:pt x="0" y="58106"/>
                  <a:pt x="2160" y="61879"/>
                  <a:pt x="4609" y="64488"/>
                </a:cubicBezTo>
                <a:cubicBezTo>
                  <a:pt x="17516" y="78275"/>
                  <a:pt x="39703" y="83771"/>
                  <a:pt x="59700" y="80435"/>
                </a:cubicBezTo>
                <a:cubicBezTo>
                  <a:pt x="76488" y="77633"/>
                  <a:pt x="91285" y="68094"/>
                  <a:pt x="101100" y="55618"/>
                </a:cubicBezTo>
                <a:close/>
              </a:path>
            </a:pathLst>
          </a:custGeom>
          <a:noFill/>
          <a:ln w="12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46" name="Google Shape;346;g16bc561b5b0_0_324"/>
          <p:cNvSpPr/>
          <p:nvPr/>
        </p:nvSpPr>
        <p:spPr>
          <a:xfrm rot="-3031486">
            <a:off x="10133654" y="-1732388"/>
            <a:ext cx="3640057" cy="5436593"/>
          </a:xfrm>
          <a:custGeom>
            <a:avLst/>
            <a:gdLst/>
            <a:ahLst/>
            <a:cxnLst/>
            <a:rect l="l" t="t" r="r" b="b"/>
            <a:pathLst>
              <a:path w="86381" h="129014" extrusionOk="0">
                <a:moveTo>
                  <a:pt x="9095" y="105033"/>
                </a:moveTo>
                <a:cubicBezTo>
                  <a:pt x="3143" y="98547"/>
                  <a:pt x="0" y="89581"/>
                  <a:pt x="598" y="80807"/>
                </a:cubicBezTo>
                <a:cubicBezTo>
                  <a:pt x="1196" y="72027"/>
                  <a:pt x="5528" y="63569"/>
                  <a:pt x="12303" y="57944"/>
                </a:cubicBezTo>
                <a:cubicBezTo>
                  <a:pt x="17503" y="53625"/>
                  <a:pt x="24534" y="50225"/>
                  <a:pt x="26032" y="43637"/>
                </a:cubicBezTo>
                <a:cubicBezTo>
                  <a:pt x="27947" y="35197"/>
                  <a:pt x="19302" y="26674"/>
                  <a:pt x="22053" y="18466"/>
                </a:cubicBezTo>
                <a:cubicBezTo>
                  <a:pt x="22902" y="15940"/>
                  <a:pt x="24740" y="13877"/>
                  <a:pt x="26694" y="12071"/>
                </a:cubicBezTo>
                <a:cubicBezTo>
                  <a:pt x="32922" y="6325"/>
                  <a:pt x="40655" y="2455"/>
                  <a:pt x="48991" y="913"/>
                </a:cubicBezTo>
                <a:cubicBezTo>
                  <a:pt x="53336" y="116"/>
                  <a:pt x="57958" y="0"/>
                  <a:pt x="62039" y="1691"/>
                </a:cubicBezTo>
                <a:cubicBezTo>
                  <a:pt x="67278" y="3863"/>
                  <a:pt x="70903" y="8684"/>
                  <a:pt x="73821" y="13537"/>
                </a:cubicBezTo>
                <a:cubicBezTo>
                  <a:pt x="81695" y="26629"/>
                  <a:pt x="86380" y="41824"/>
                  <a:pt x="85885" y="57090"/>
                </a:cubicBezTo>
                <a:cubicBezTo>
                  <a:pt x="85596" y="66037"/>
                  <a:pt x="83565" y="74836"/>
                  <a:pt x="81052" y="83430"/>
                </a:cubicBezTo>
                <a:cubicBezTo>
                  <a:pt x="79021" y="90352"/>
                  <a:pt x="76655" y="97236"/>
                  <a:pt x="72998" y="103452"/>
                </a:cubicBezTo>
                <a:cubicBezTo>
                  <a:pt x="67445" y="112894"/>
                  <a:pt x="52475" y="129014"/>
                  <a:pt x="39999" y="127458"/>
                </a:cubicBezTo>
                <a:cubicBezTo>
                  <a:pt x="35140" y="126854"/>
                  <a:pt x="31624" y="122181"/>
                  <a:pt x="27967" y="119360"/>
                </a:cubicBezTo>
                <a:cubicBezTo>
                  <a:pt x="21713" y="114533"/>
                  <a:pt x="14488" y="110914"/>
                  <a:pt x="9095" y="105033"/>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anks">
  <p:cSld name="CUSTOM_6">
    <p:spTree>
      <p:nvGrpSpPr>
        <p:cNvPr id="1" name="Shape 347"/>
        <p:cNvGrpSpPr/>
        <p:nvPr/>
      </p:nvGrpSpPr>
      <p:grpSpPr>
        <a:xfrm>
          <a:off x="0" y="0"/>
          <a:ext cx="0" cy="0"/>
          <a:chOff x="0" y="0"/>
          <a:chExt cx="0" cy="0"/>
        </a:xfrm>
      </p:grpSpPr>
      <p:sp>
        <p:nvSpPr>
          <p:cNvPr id="348" name="Google Shape;348;g16bc561b5b0_0_338"/>
          <p:cNvSpPr txBox="1">
            <a:spLocks noGrp="1"/>
          </p:cNvSpPr>
          <p:nvPr>
            <p:ph type="title"/>
          </p:nvPr>
        </p:nvSpPr>
        <p:spPr>
          <a:xfrm>
            <a:off x="3644000" y="999767"/>
            <a:ext cx="4903500" cy="1448400"/>
          </a:xfrm>
          <a:prstGeom prst="rect">
            <a:avLst/>
          </a:prstGeom>
          <a:noFill/>
          <a:ln>
            <a:noFill/>
          </a:ln>
        </p:spPr>
        <p:txBody>
          <a:bodyPr spcFirstLastPara="1" wrap="square" lIns="121900" tIns="121900" rIns="121900" bIns="121900" anchor="b" anchorCtr="0">
            <a:noAutofit/>
          </a:bodyPr>
          <a:lstStyle>
            <a:lvl1pPr lvl="0" algn="ctr">
              <a:lnSpc>
                <a:spcPct val="100000"/>
              </a:lnSpc>
              <a:spcBef>
                <a:spcPts val="0"/>
              </a:spcBef>
              <a:spcAft>
                <a:spcPts val="0"/>
              </a:spcAft>
              <a:buSzPts val="6900"/>
              <a:buNone/>
              <a:defRPr sz="10700"/>
            </a:lvl1pPr>
            <a:lvl2pPr lvl="1" algn="ctr">
              <a:lnSpc>
                <a:spcPct val="100000"/>
              </a:lnSpc>
              <a:spcBef>
                <a:spcPts val="0"/>
              </a:spcBef>
              <a:spcAft>
                <a:spcPts val="0"/>
              </a:spcAft>
              <a:buSzPts val="3700"/>
              <a:buNone/>
              <a:defRPr/>
            </a:lvl2pPr>
            <a:lvl3pPr lvl="2" algn="ctr">
              <a:lnSpc>
                <a:spcPct val="100000"/>
              </a:lnSpc>
              <a:spcBef>
                <a:spcPts val="0"/>
              </a:spcBef>
              <a:spcAft>
                <a:spcPts val="0"/>
              </a:spcAft>
              <a:buSzPts val="3700"/>
              <a:buNone/>
              <a:defRPr/>
            </a:lvl3pPr>
            <a:lvl4pPr lvl="3" algn="ctr">
              <a:lnSpc>
                <a:spcPct val="100000"/>
              </a:lnSpc>
              <a:spcBef>
                <a:spcPts val="0"/>
              </a:spcBef>
              <a:spcAft>
                <a:spcPts val="0"/>
              </a:spcAft>
              <a:buSzPts val="3700"/>
              <a:buNone/>
              <a:defRPr/>
            </a:lvl4pPr>
            <a:lvl5pPr lvl="4" algn="ctr">
              <a:lnSpc>
                <a:spcPct val="100000"/>
              </a:lnSpc>
              <a:spcBef>
                <a:spcPts val="0"/>
              </a:spcBef>
              <a:spcAft>
                <a:spcPts val="0"/>
              </a:spcAft>
              <a:buSzPts val="3700"/>
              <a:buNone/>
              <a:defRPr/>
            </a:lvl5pPr>
            <a:lvl6pPr lvl="5" algn="ctr">
              <a:lnSpc>
                <a:spcPct val="100000"/>
              </a:lnSpc>
              <a:spcBef>
                <a:spcPts val="0"/>
              </a:spcBef>
              <a:spcAft>
                <a:spcPts val="0"/>
              </a:spcAft>
              <a:buSzPts val="3700"/>
              <a:buNone/>
              <a:defRPr/>
            </a:lvl6pPr>
            <a:lvl7pPr lvl="6" algn="ctr">
              <a:lnSpc>
                <a:spcPct val="100000"/>
              </a:lnSpc>
              <a:spcBef>
                <a:spcPts val="0"/>
              </a:spcBef>
              <a:spcAft>
                <a:spcPts val="0"/>
              </a:spcAft>
              <a:buSzPts val="3700"/>
              <a:buNone/>
              <a:defRPr/>
            </a:lvl7pPr>
            <a:lvl8pPr lvl="7" algn="ctr">
              <a:lnSpc>
                <a:spcPct val="100000"/>
              </a:lnSpc>
              <a:spcBef>
                <a:spcPts val="0"/>
              </a:spcBef>
              <a:spcAft>
                <a:spcPts val="0"/>
              </a:spcAft>
              <a:buSzPts val="3700"/>
              <a:buNone/>
              <a:defRPr/>
            </a:lvl8pPr>
            <a:lvl9pPr lvl="8" algn="ctr">
              <a:lnSpc>
                <a:spcPct val="100000"/>
              </a:lnSpc>
              <a:spcBef>
                <a:spcPts val="0"/>
              </a:spcBef>
              <a:spcAft>
                <a:spcPts val="0"/>
              </a:spcAft>
              <a:buSzPts val="3700"/>
              <a:buNone/>
              <a:defRPr/>
            </a:lvl9pPr>
          </a:lstStyle>
          <a:p>
            <a:endParaRPr/>
          </a:p>
        </p:txBody>
      </p:sp>
      <p:sp>
        <p:nvSpPr>
          <p:cNvPr id="349" name="Google Shape;349;g16bc561b5b0_0_338"/>
          <p:cNvSpPr txBox="1">
            <a:spLocks noGrp="1"/>
          </p:cNvSpPr>
          <p:nvPr>
            <p:ph type="subTitle" idx="1"/>
          </p:nvPr>
        </p:nvSpPr>
        <p:spPr>
          <a:xfrm>
            <a:off x="3644500" y="2448200"/>
            <a:ext cx="4903200" cy="15459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1900"/>
              <a:buNone/>
              <a:defRPr sz="19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350" name="Google Shape;350;g16bc561b5b0_0_338"/>
          <p:cNvSpPr txBox="1"/>
          <p:nvPr/>
        </p:nvSpPr>
        <p:spPr>
          <a:xfrm>
            <a:off x="3644233" y="4625133"/>
            <a:ext cx="4903500" cy="1230000"/>
          </a:xfrm>
          <a:prstGeom prst="rect">
            <a:avLst/>
          </a:prstGeom>
          <a:noFill/>
          <a:ln>
            <a:noFill/>
          </a:ln>
        </p:spPr>
        <p:txBody>
          <a:bodyPr spcFirstLastPara="1" wrap="square" lIns="121900" tIns="121900" rIns="121900" bIns="121900" anchor="ctr" anchorCtr="0">
            <a:noAutofit/>
          </a:bodyPr>
          <a:lstStyle/>
          <a:p>
            <a:pPr marL="0" marR="0" lvl="0" indent="0" algn="ctr" rtl="0">
              <a:lnSpc>
                <a:spcPct val="100000"/>
              </a:lnSpc>
              <a:spcBef>
                <a:spcPts val="0"/>
              </a:spcBef>
              <a:spcAft>
                <a:spcPts val="0"/>
              </a:spcAft>
              <a:buClr>
                <a:srgbClr val="000000"/>
              </a:buClr>
              <a:buSzPts val="1600"/>
              <a:buFont typeface="Arial"/>
              <a:buNone/>
            </a:pPr>
            <a:r>
              <a:rPr lang="en-US" sz="1600" b="0" i="0" u="none" strike="noStrike" cap="none">
                <a:solidFill>
                  <a:schemeClr val="dk2"/>
                </a:solidFill>
                <a:latin typeface="Libre Franklin"/>
                <a:ea typeface="Libre Franklin"/>
                <a:cs typeface="Libre Franklin"/>
                <a:sym typeface="Libre Franklin"/>
              </a:rPr>
              <a:t>CREDITS: This presentation template was created by </a:t>
            </a:r>
            <a:r>
              <a:rPr lang="en-US" sz="1600" b="0" i="0" u="none" strike="noStrike" cap="none">
                <a:solidFill>
                  <a:schemeClr val="hlink"/>
                </a:solidFill>
                <a:uFill>
                  <a:noFill/>
                </a:uFill>
                <a:latin typeface="Libre Franklin"/>
                <a:ea typeface="Libre Franklin"/>
                <a:cs typeface="Libre Franklin"/>
                <a:sym typeface="Libre Franklin"/>
                <a:hlinkClick r:id="rId2"/>
              </a:rPr>
              <a:t>Slidesgo</a:t>
            </a:r>
            <a:r>
              <a:rPr lang="en-US" sz="1600" b="0" i="0" u="none" strike="noStrike" cap="none">
                <a:solidFill>
                  <a:schemeClr val="dk2"/>
                </a:solidFill>
                <a:latin typeface="Libre Franklin"/>
                <a:ea typeface="Libre Franklin"/>
                <a:cs typeface="Libre Franklin"/>
                <a:sym typeface="Libre Franklin"/>
              </a:rPr>
              <a:t>, including icons by </a:t>
            </a:r>
            <a:r>
              <a:rPr lang="en-US" sz="1600" b="0" i="0" u="none" strike="noStrike" cap="none">
                <a:solidFill>
                  <a:schemeClr val="hlink"/>
                </a:solidFill>
                <a:uFill>
                  <a:noFill/>
                </a:uFill>
                <a:latin typeface="Libre Franklin"/>
                <a:ea typeface="Libre Franklin"/>
                <a:cs typeface="Libre Franklin"/>
                <a:sym typeface="Libre Franklin"/>
                <a:hlinkClick r:id="rId3"/>
              </a:rPr>
              <a:t>Flaticon</a:t>
            </a:r>
            <a:r>
              <a:rPr lang="en-US" sz="1600" b="0" i="0" u="none" strike="noStrike" cap="none">
                <a:solidFill>
                  <a:schemeClr val="dk2"/>
                </a:solidFill>
                <a:latin typeface="Libre Franklin"/>
                <a:ea typeface="Libre Franklin"/>
                <a:cs typeface="Libre Franklin"/>
                <a:sym typeface="Libre Franklin"/>
              </a:rPr>
              <a:t> and infographics &amp; images by </a:t>
            </a:r>
            <a:r>
              <a:rPr lang="en-US" sz="1600" b="0" i="0" u="none" strike="noStrike" cap="none">
                <a:solidFill>
                  <a:schemeClr val="hlink"/>
                </a:solidFill>
                <a:uFill>
                  <a:noFill/>
                </a:uFill>
                <a:latin typeface="Libre Franklin"/>
                <a:ea typeface="Libre Franklin"/>
                <a:cs typeface="Libre Franklin"/>
                <a:sym typeface="Libre Franklin"/>
                <a:hlinkClick r:id="rId4"/>
              </a:rPr>
              <a:t>Freepik</a:t>
            </a:r>
            <a:endParaRPr sz="1600" b="0" i="0" u="none" strike="noStrike" cap="none">
              <a:solidFill>
                <a:schemeClr val="dk2"/>
              </a:solidFill>
              <a:latin typeface="Libre Franklin"/>
              <a:ea typeface="Libre Franklin"/>
              <a:cs typeface="Libre Franklin"/>
              <a:sym typeface="Libre Franklin"/>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two columns 2">
  <p:cSld name="TITLE_AND_BODY_1">
    <p:spTree>
      <p:nvGrpSpPr>
        <p:cNvPr id="1" name="Shape 351"/>
        <p:cNvGrpSpPr/>
        <p:nvPr/>
      </p:nvGrpSpPr>
      <p:grpSpPr>
        <a:xfrm>
          <a:off x="0" y="0"/>
          <a:ext cx="0" cy="0"/>
          <a:chOff x="0" y="0"/>
          <a:chExt cx="0" cy="0"/>
        </a:xfrm>
      </p:grpSpPr>
      <p:sp>
        <p:nvSpPr>
          <p:cNvPr id="352" name="Google Shape;352;g16bc561b5b0_0_342"/>
          <p:cNvSpPr txBox="1">
            <a:spLocks noGrp="1"/>
          </p:cNvSpPr>
          <p:nvPr>
            <p:ph type="title"/>
          </p:nvPr>
        </p:nvSpPr>
        <p:spPr>
          <a:xfrm>
            <a:off x="956167" y="717133"/>
            <a:ext cx="10279500" cy="7563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4000"/>
              <a:buNone/>
              <a:defRPr sz="4000">
                <a:latin typeface="Hammersmith One"/>
                <a:ea typeface="Hammersmith One"/>
                <a:cs typeface="Hammersmith One"/>
                <a:sym typeface="Hammersmith 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353" name="Google Shape;353;g16bc561b5b0_0_342"/>
          <p:cNvSpPr txBox="1">
            <a:spLocks noGrp="1"/>
          </p:cNvSpPr>
          <p:nvPr>
            <p:ph type="body" idx="1"/>
          </p:nvPr>
        </p:nvSpPr>
        <p:spPr>
          <a:xfrm>
            <a:off x="956167" y="1426000"/>
            <a:ext cx="5139900" cy="4714800"/>
          </a:xfrm>
          <a:prstGeom prst="rect">
            <a:avLst/>
          </a:prstGeom>
          <a:noFill/>
          <a:ln>
            <a:noFill/>
          </a:ln>
        </p:spPr>
        <p:txBody>
          <a:bodyPr spcFirstLastPara="1" wrap="square" lIns="121900" tIns="121900" rIns="121900" bIns="121900" anchor="t" anchorCtr="0">
            <a:noAutofit/>
          </a:bodyPr>
          <a:lstStyle>
            <a:lvl1pPr marL="457200" marR="63500" lvl="0" indent="-381000" algn="l">
              <a:lnSpc>
                <a:spcPct val="100000"/>
              </a:lnSpc>
              <a:spcBef>
                <a:spcPts val="0"/>
              </a:spcBef>
              <a:spcAft>
                <a:spcPts val="0"/>
              </a:spcAft>
              <a:buSzPts val="2400"/>
              <a:buChar char="●"/>
              <a:defRPr sz="1600"/>
            </a:lvl1pPr>
            <a:lvl2pPr marL="914400" lvl="1" indent="-349250" algn="l">
              <a:lnSpc>
                <a:spcPct val="100000"/>
              </a:lnSpc>
              <a:spcBef>
                <a:spcPts val="0"/>
              </a:spcBef>
              <a:spcAft>
                <a:spcPts val="0"/>
              </a:spcAft>
              <a:buSzPts val="1900"/>
              <a:buChar char="○"/>
              <a:defRPr/>
            </a:lvl2pPr>
            <a:lvl3pPr marL="1371600" lvl="2" indent="-349250" algn="l">
              <a:lnSpc>
                <a:spcPct val="100000"/>
              </a:lnSpc>
              <a:spcBef>
                <a:spcPts val="0"/>
              </a:spcBef>
              <a:spcAft>
                <a:spcPts val="0"/>
              </a:spcAft>
              <a:buSzPts val="1900"/>
              <a:buChar char="■"/>
              <a:defRPr/>
            </a:lvl3pPr>
            <a:lvl4pPr marL="1828800" lvl="3" indent="-349250" algn="l">
              <a:lnSpc>
                <a:spcPct val="100000"/>
              </a:lnSpc>
              <a:spcBef>
                <a:spcPts val="0"/>
              </a:spcBef>
              <a:spcAft>
                <a:spcPts val="0"/>
              </a:spcAft>
              <a:buSzPts val="1900"/>
              <a:buChar char="●"/>
              <a:defRPr/>
            </a:lvl4pPr>
            <a:lvl5pPr marL="2286000" lvl="4" indent="-349250" algn="l">
              <a:lnSpc>
                <a:spcPct val="100000"/>
              </a:lnSpc>
              <a:spcBef>
                <a:spcPts val="0"/>
              </a:spcBef>
              <a:spcAft>
                <a:spcPts val="0"/>
              </a:spcAft>
              <a:buSzPts val="1900"/>
              <a:buChar char="○"/>
              <a:defRPr/>
            </a:lvl5pPr>
            <a:lvl6pPr marL="2743200" lvl="5" indent="-349250" algn="l">
              <a:lnSpc>
                <a:spcPct val="100000"/>
              </a:lnSpc>
              <a:spcBef>
                <a:spcPts val="0"/>
              </a:spcBef>
              <a:spcAft>
                <a:spcPts val="0"/>
              </a:spcAft>
              <a:buSzPts val="1900"/>
              <a:buChar char="■"/>
              <a:defRPr/>
            </a:lvl6pPr>
            <a:lvl7pPr marL="3200400" lvl="6" indent="-349250" algn="l">
              <a:lnSpc>
                <a:spcPct val="100000"/>
              </a:lnSpc>
              <a:spcBef>
                <a:spcPts val="0"/>
              </a:spcBef>
              <a:spcAft>
                <a:spcPts val="0"/>
              </a:spcAft>
              <a:buSzPts val="1900"/>
              <a:buChar char="●"/>
              <a:defRPr/>
            </a:lvl7pPr>
            <a:lvl8pPr marL="3657600" lvl="7" indent="-349250" algn="l">
              <a:lnSpc>
                <a:spcPct val="100000"/>
              </a:lnSpc>
              <a:spcBef>
                <a:spcPts val="0"/>
              </a:spcBef>
              <a:spcAft>
                <a:spcPts val="0"/>
              </a:spcAft>
              <a:buSzPts val="1900"/>
              <a:buChar char="○"/>
              <a:defRPr/>
            </a:lvl8pPr>
            <a:lvl9pPr marL="4114800" lvl="8" indent="-349250" algn="l">
              <a:lnSpc>
                <a:spcPct val="115000"/>
              </a:lnSpc>
              <a:spcBef>
                <a:spcPts val="0"/>
              </a:spcBef>
              <a:spcAft>
                <a:spcPts val="0"/>
              </a:spcAft>
              <a:buSzPts val="1900"/>
              <a:buChar char="■"/>
              <a:defRPr/>
            </a:lvl9pPr>
          </a:lstStyle>
          <a:p>
            <a:endParaRPr/>
          </a:p>
        </p:txBody>
      </p:sp>
      <p:sp>
        <p:nvSpPr>
          <p:cNvPr id="354" name="Google Shape;354;g16bc561b5b0_0_342"/>
          <p:cNvSpPr/>
          <p:nvPr/>
        </p:nvSpPr>
        <p:spPr>
          <a:xfrm rot="-9882189">
            <a:off x="10151057" y="-668710"/>
            <a:ext cx="2764161" cy="2135257"/>
          </a:xfrm>
          <a:custGeom>
            <a:avLst/>
            <a:gdLst/>
            <a:ahLst/>
            <a:cxnLst/>
            <a:rect l="l" t="t" r="r" b="b"/>
            <a:pathLst>
              <a:path w="65594" h="50670" extrusionOk="0">
                <a:moveTo>
                  <a:pt x="18544" y="2296"/>
                </a:moveTo>
                <a:cubicBezTo>
                  <a:pt x="22696" y="258"/>
                  <a:pt x="27690" y="1"/>
                  <a:pt x="32022" y="1608"/>
                </a:cubicBezTo>
                <a:cubicBezTo>
                  <a:pt x="36361" y="3215"/>
                  <a:pt x="39986" y="6653"/>
                  <a:pt x="41818" y="10909"/>
                </a:cubicBezTo>
                <a:cubicBezTo>
                  <a:pt x="43225" y="14174"/>
                  <a:pt x="43894" y="18223"/>
                  <a:pt x="46992" y="19959"/>
                </a:cubicBezTo>
                <a:cubicBezTo>
                  <a:pt x="50964" y="22182"/>
                  <a:pt x="56550" y="19084"/>
                  <a:pt x="60278" y="21694"/>
                </a:cubicBezTo>
                <a:cubicBezTo>
                  <a:pt x="61428" y="22497"/>
                  <a:pt x="62193" y="23731"/>
                  <a:pt x="62817" y="24985"/>
                </a:cubicBezTo>
                <a:cubicBezTo>
                  <a:pt x="64790" y="28983"/>
                  <a:pt x="65593" y="33456"/>
                  <a:pt x="65131" y="37885"/>
                </a:cubicBezTo>
                <a:cubicBezTo>
                  <a:pt x="64886" y="40199"/>
                  <a:pt x="64256" y="42545"/>
                  <a:pt x="62797" y="44357"/>
                </a:cubicBezTo>
                <a:cubicBezTo>
                  <a:pt x="60927" y="46671"/>
                  <a:pt x="57957" y="47783"/>
                  <a:pt x="55071" y="48535"/>
                </a:cubicBezTo>
                <a:cubicBezTo>
                  <a:pt x="47301" y="50560"/>
                  <a:pt x="38938" y="50669"/>
                  <a:pt x="31315" y="48150"/>
                </a:cubicBezTo>
                <a:cubicBezTo>
                  <a:pt x="26848" y="46671"/>
                  <a:pt x="22709" y="44338"/>
                  <a:pt x="18749" y="41793"/>
                </a:cubicBezTo>
                <a:cubicBezTo>
                  <a:pt x="15555" y="39743"/>
                  <a:pt x="12437" y="37525"/>
                  <a:pt x="9847" y="34761"/>
                </a:cubicBezTo>
                <a:cubicBezTo>
                  <a:pt x="5907" y="30558"/>
                  <a:pt x="0" y="20608"/>
                  <a:pt x="2642" y="14547"/>
                </a:cubicBezTo>
                <a:cubicBezTo>
                  <a:pt x="3670" y="12188"/>
                  <a:pt x="6550" y="11108"/>
                  <a:pt x="8517" y="9681"/>
                </a:cubicBezTo>
                <a:cubicBezTo>
                  <a:pt x="11878" y="7245"/>
                  <a:pt x="14777" y="4140"/>
                  <a:pt x="18544" y="2296"/>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55" name="Google Shape;355;g16bc561b5b0_0_342"/>
          <p:cNvSpPr/>
          <p:nvPr/>
        </p:nvSpPr>
        <p:spPr>
          <a:xfrm>
            <a:off x="-794245" y="5619711"/>
            <a:ext cx="2764131" cy="2135234"/>
          </a:xfrm>
          <a:custGeom>
            <a:avLst/>
            <a:gdLst/>
            <a:ahLst/>
            <a:cxnLst/>
            <a:rect l="l" t="t" r="r" b="b"/>
            <a:pathLst>
              <a:path w="65594" h="50670" extrusionOk="0">
                <a:moveTo>
                  <a:pt x="18544" y="2296"/>
                </a:moveTo>
                <a:cubicBezTo>
                  <a:pt x="22696" y="258"/>
                  <a:pt x="27690" y="1"/>
                  <a:pt x="32022" y="1608"/>
                </a:cubicBezTo>
                <a:cubicBezTo>
                  <a:pt x="36361" y="3215"/>
                  <a:pt x="39986" y="6653"/>
                  <a:pt x="41818" y="10909"/>
                </a:cubicBezTo>
                <a:cubicBezTo>
                  <a:pt x="43225" y="14174"/>
                  <a:pt x="43894" y="18223"/>
                  <a:pt x="46992" y="19959"/>
                </a:cubicBezTo>
                <a:cubicBezTo>
                  <a:pt x="50964" y="22182"/>
                  <a:pt x="56550" y="19084"/>
                  <a:pt x="60278" y="21694"/>
                </a:cubicBezTo>
                <a:cubicBezTo>
                  <a:pt x="61428" y="22497"/>
                  <a:pt x="62193" y="23731"/>
                  <a:pt x="62817" y="24985"/>
                </a:cubicBezTo>
                <a:cubicBezTo>
                  <a:pt x="64790" y="28983"/>
                  <a:pt x="65593" y="33456"/>
                  <a:pt x="65131" y="37885"/>
                </a:cubicBezTo>
                <a:cubicBezTo>
                  <a:pt x="64886" y="40199"/>
                  <a:pt x="64256" y="42545"/>
                  <a:pt x="62797" y="44357"/>
                </a:cubicBezTo>
                <a:cubicBezTo>
                  <a:pt x="60927" y="46671"/>
                  <a:pt x="57957" y="47783"/>
                  <a:pt x="55071" y="48535"/>
                </a:cubicBezTo>
                <a:cubicBezTo>
                  <a:pt x="47301" y="50560"/>
                  <a:pt x="38938" y="50669"/>
                  <a:pt x="31315" y="48150"/>
                </a:cubicBezTo>
                <a:cubicBezTo>
                  <a:pt x="26848" y="46671"/>
                  <a:pt x="22709" y="44338"/>
                  <a:pt x="18749" y="41793"/>
                </a:cubicBezTo>
                <a:cubicBezTo>
                  <a:pt x="15555" y="39743"/>
                  <a:pt x="12437" y="37525"/>
                  <a:pt x="9847" y="34761"/>
                </a:cubicBezTo>
                <a:cubicBezTo>
                  <a:pt x="5907" y="30558"/>
                  <a:pt x="0" y="20608"/>
                  <a:pt x="2642" y="14547"/>
                </a:cubicBezTo>
                <a:cubicBezTo>
                  <a:pt x="3670" y="12188"/>
                  <a:pt x="6550" y="11108"/>
                  <a:pt x="8517" y="9681"/>
                </a:cubicBezTo>
                <a:cubicBezTo>
                  <a:pt x="11878" y="7245"/>
                  <a:pt x="14777" y="4140"/>
                  <a:pt x="18544" y="2296"/>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56" name="Google Shape;356;g16bc561b5b0_0_342"/>
          <p:cNvSpPr/>
          <p:nvPr/>
        </p:nvSpPr>
        <p:spPr>
          <a:xfrm rot="944082">
            <a:off x="-1658478" y="6117814"/>
            <a:ext cx="3987118" cy="2269465"/>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57" name="Google Shape;357;g16bc561b5b0_0_342"/>
          <p:cNvSpPr/>
          <p:nvPr/>
        </p:nvSpPr>
        <p:spPr>
          <a:xfrm rot="-8292774">
            <a:off x="9494568" y="-1251063"/>
            <a:ext cx="5184920" cy="2951253"/>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2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58" name="Google Shape;358;g16bc561b5b0_0_342"/>
          <p:cNvSpPr txBox="1">
            <a:spLocks noGrp="1"/>
          </p:cNvSpPr>
          <p:nvPr>
            <p:ph type="body" idx="2"/>
          </p:nvPr>
        </p:nvSpPr>
        <p:spPr>
          <a:xfrm>
            <a:off x="6095767" y="1426000"/>
            <a:ext cx="5139900" cy="4714800"/>
          </a:xfrm>
          <a:prstGeom prst="rect">
            <a:avLst/>
          </a:prstGeom>
          <a:noFill/>
          <a:ln>
            <a:noFill/>
          </a:ln>
        </p:spPr>
        <p:txBody>
          <a:bodyPr spcFirstLastPara="1" wrap="square" lIns="121900" tIns="121900" rIns="121900" bIns="121900" anchor="t" anchorCtr="0">
            <a:noAutofit/>
          </a:bodyPr>
          <a:lstStyle>
            <a:lvl1pPr marL="457200" lvl="0" indent="-381000" algn="l">
              <a:lnSpc>
                <a:spcPct val="100000"/>
              </a:lnSpc>
              <a:spcBef>
                <a:spcPts val="0"/>
              </a:spcBef>
              <a:spcAft>
                <a:spcPts val="0"/>
              </a:spcAft>
              <a:buSzPts val="2400"/>
              <a:buChar char="●"/>
              <a:defRPr sz="1600"/>
            </a:lvl1pPr>
            <a:lvl2pPr marL="914400" lvl="1" indent="-349250" algn="l">
              <a:lnSpc>
                <a:spcPct val="100000"/>
              </a:lnSpc>
              <a:spcBef>
                <a:spcPts val="0"/>
              </a:spcBef>
              <a:spcAft>
                <a:spcPts val="0"/>
              </a:spcAft>
              <a:buSzPts val="1900"/>
              <a:buChar char="○"/>
              <a:defRPr/>
            </a:lvl2pPr>
            <a:lvl3pPr marL="1371600" lvl="2" indent="-349250" algn="l">
              <a:lnSpc>
                <a:spcPct val="100000"/>
              </a:lnSpc>
              <a:spcBef>
                <a:spcPts val="0"/>
              </a:spcBef>
              <a:spcAft>
                <a:spcPts val="0"/>
              </a:spcAft>
              <a:buSzPts val="1900"/>
              <a:buChar char="■"/>
              <a:defRPr/>
            </a:lvl3pPr>
            <a:lvl4pPr marL="1828800" lvl="3" indent="-349250" algn="l">
              <a:lnSpc>
                <a:spcPct val="100000"/>
              </a:lnSpc>
              <a:spcBef>
                <a:spcPts val="0"/>
              </a:spcBef>
              <a:spcAft>
                <a:spcPts val="0"/>
              </a:spcAft>
              <a:buSzPts val="1900"/>
              <a:buChar char="●"/>
              <a:defRPr/>
            </a:lvl4pPr>
            <a:lvl5pPr marL="2286000" lvl="4" indent="-349250" algn="l">
              <a:lnSpc>
                <a:spcPct val="100000"/>
              </a:lnSpc>
              <a:spcBef>
                <a:spcPts val="0"/>
              </a:spcBef>
              <a:spcAft>
                <a:spcPts val="0"/>
              </a:spcAft>
              <a:buSzPts val="1900"/>
              <a:buChar char="○"/>
              <a:defRPr/>
            </a:lvl5pPr>
            <a:lvl6pPr marL="2743200" lvl="5" indent="-349250" algn="l">
              <a:lnSpc>
                <a:spcPct val="100000"/>
              </a:lnSpc>
              <a:spcBef>
                <a:spcPts val="0"/>
              </a:spcBef>
              <a:spcAft>
                <a:spcPts val="0"/>
              </a:spcAft>
              <a:buSzPts val="1900"/>
              <a:buChar char="■"/>
              <a:defRPr/>
            </a:lvl6pPr>
            <a:lvl7pPr marL="3200400" lvl="6" indent="-349250" algn="l">
              <a:lnSpc>
                <a:spcPct val="100000"/>
              </a:lnSpc>
              <a:spcBef>
                <a:spcPts val="0"/>
              </a:spcBef>
              <a:spcAft>
                <a:spcPts val="0"/>
              </a:spcAft>
              <a:buSzPts val="1900"/>
              <a:buChar char="●"/>
              <a:defRPr/>
            </a:lvl7pPr>
            <a:lvl8pPr marL="3657600" lvl="7" indent="-349250" algn="l">
              <a:lnSpc>
                <a:spcPct val="100000"/>
              </a:lnSpc>
              <a:spcBef>
                <a:spcPts val="0"/>
              </a:spcBef>
              <a:spcAft>
                <a:spcPts val="0"/>
              </a:spcAft>
              <a:buSzPts val="1900"/>
              <a:buChar char="○"/>
              <a:defRPr/>
            </a:lvl8pPr>
            <a:lvl9pPr marL="4114800" lvl="8" indent="-349250" algn="l">
              <a:lnSpc>
                <a:spcPct val="115000"/>
              </a:lnSpc>
              <a:spcBef>
                <a:spcPts val="0"/>
              </a:spcBef>
              <a:spcAft>
                <a:spcPts val="0"/>
              </a:spcAft>
              <a:buSzPts val="1900"/>
              <a:buChar char="■"/>
              <a:defRPr/>
            </a:lvl9pPr>
          </a:lstStyle>
          <a:p>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p:cSld name="CUSTOM_7">
    <p:spTree>
      <p:nvGrpSpPr>
        <p:cNvPr id="1" name="Shape 360"/>
        <p:cNvGrpSpPr/>
        <p:nvPr/>
      </p:nvGrpSpPr>
      <p:grpSpPr>
        <a:xfrm>
          <a:off x="0" y="0"/>
          <a:ext cx="0" cy="0"/>
          <a:chOff x="0" y="0"/>
          <a:chExt cx="0" cy="0"/>
        </a:xfrm>
      </p:grpSpPr>
      <p:sp>
        <p:nvSpPr>
          <p:cNvPr id="361" name="Google Shape;361;g16bc561b5b0_0_351"/>
          <p:cNvSpPr/>
          <p:nvPr/>
        </p:nvSpPr>
        <p:spPr>
          <a:xfrm>
            <a:off x="7197773" y="-2064433"/>
            <a:ext cx="6333088" cy="3302112"/>
          </a:xfrm>
          <a:custGeom>
            <a:avLst/>
            <a:gdLst/>
            <a:ahLst/>
            <a:cxnLst/>
            <a:rect l="l" t="t" r="r" b="b"/>
            <a:pathLst>
              <a:path w="66135" h="51739" extrusionOk="0">
                <a:moveTo>
                  <a:pt x="42970" y="0"/>
                </a:moveTo>
                <a:cubicBezTo>
                  <a:pt x="39952" y="0"/>
                  <a:pt x="36976" y="176"/>
                  <a:pt x="34285" y="300"/>
                </a:cubicBezTo>
                <a:lnTo>
                  <a:pt x="6776" y="7085"/>
                </a:lnTo>
                <a:cubicBezTo>
                  <a:pt x="3450" y="10278"/>
                  <a:pt x="1" y="13737"/>
                  <a:pt x="1024" y="18722"/>
                </a:cubicBezTo>
                <a:cubicBezTo>
                  <a:pt x="2048" y="23716"/>
                  <a:pt x="6008" y="27932"/>
                  <a:pt x="8956" y="32159"/>
                </a:cubicBezTo>
                <a:cubicBezTo>
                  <a:pt x="13940" y="39579"/>
                  <a:pt x="15864" y="51471"/>
                  <a:pt x="27121" y="51727"/>
                </a:cubicBezTo>
                <a:cubicBezTo>
                  <a:pt x="27302" y="51735"/>
                  <a:pt x="27482" y="51738"/>
                  <a:pt x="27660" y="51738"/>
                </a:cubicBezTo>
                <a:cubicBezTo>
                  <a:pt x="33264" y="51738"/>
                  <a:pt x="37309" y="47884"/>
                  <a:pt x="40037" y="43539"/>
                </a:cubicBezTo>
                <a:cubicBezTo>
                  <a:pt x="42729" y="39323"/>
                  <a:pt x="44520" y="35352"/>
                  <a:pt x="48992" y="33305"/>
                </a:cubicBezTo>
                <a:cubicBezTo>
                  <a:pt x="53475" y="31391"/>
                  <a:pt x="58592" y="30624"/>
                  <a:pt x="61918" y="26909"/>
                </a:cubicBezTo>
                <a:cubicBezTo>
                  <a:pt x="65623" y="23204"/>
                  <a:pt x="66134" y="17186"/>
                  <a:pt x="65111" y="12202"/>
                </a:cubicBezTo>
                <a:cubicBezTo>
                  <a:pt x="62302" y="1728"/>
                  <a:pt x="52429" y="0"/>
                  <a:pt x="42970"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62" name="Google Shape;362;g16bc561b5b0_0_351"/>
          <p:cNvSpPr/>
          <p:nvPr/>
        </p:nvSpPr>
        <p:spPr>
          <a:xfrm>
            <a:off x="10794212" y="124931"/>
            <a:ext cx="489902" cy="448353"/>
          </a:xfrm>
          <a:custGeom>
            <a:avLst/>
            <a:gdLst/>
            <a:ahLst/>
            <a:cxnLst/>
            <a:rect l="l" t="t" r="r" b="b"/>
            <a:pathLst>
              <a:path w="7676" h="7025" extrusionOk="0">
                <a:moveTo>
                  <a:pt x="3600" y="1"/>
                </a:moveTo>
                <a:cubicBezTo>
                  <a:pt x="2024" y="1"/>
                  <a:pt x="914" y="764"/>
                  <a:pt x="512" y="2470"/>
                </a:cubicBezTo>
                <a:cubicBezTo>
                  <a:pt x="0" y="4394"/>
                  <a:pt x="768" y="6696"/>
                  <a:pt x="2814" y="6952"/>
                </a:cubicBezTo>
                <a:cubicBezTo>
                  <a:pt x="3060" y="7001"/>
                  <a:pt x="3309" y="7024"/>
                  <a:pt x="3559" y="7024"/>
                </a:cubicBezTo>
                <a:cubicBezTo>
                  <a:pt x="5256" y="7024"/>
                  <a:pt x="6941" y="5938"/>
                  <a:pt x="7164" y="4261"/>
                </a:cubicBezTo>
                <a:cubicBezTo>
                  <a:pt x="7676" y="1958"/>
                  <a:pt x="7420" y="423"/>
                  <a:pt x="4984" y="167"/>
                </a:cubicBezTo>
                <a:cubicBezTo>
                  <a:pt x="4491" y="57"/>
                  <a:pt x="4028" y="1"/>
                  <a:pt x="3600"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63" name="Google Shape;363;g16bc561b5b0_0_351"/>
          <p:cNvSpPr/>
          <p:nvPr/>
        </p:nvSpPr>
        <p:spPr>
          <a:xfrm rot="1826925">
            <a:off x="-41793" y="-2040710"/>
            <a:ext cx="5233974" cy="4850227"/>
          </a:xfrm>
          <a:custGeom>
            <a:avLst/>
            <a:gdLst/>
            <a:ahLst/>
            <a:cxnLst/>
            <a:rect l="l" t="t" r="r" b="b"/>
            <a:pathLst>
              <a:path w="70337" h="65180" extrusionOk="0">
                <a:moveTo>
                  <a:pt x="35808" y="1"/>
                </a:moveTo>
                <a:cubicBezTo>
                  <a:pt x="32964" y="1"/>
                  <a:pt x="30129" y="285"/>
                  <a:pt x="27352" y="892"/>
                </a:cubicBezTo>
                <a:cubicBezTo>
                  <a:pt x="21724" y="1915"/>
                  <a:pt x="16095" y="4474"/>
                  <a:pt x="11745" y="8568"/>
                </a:cubicBezTo>
                <a:cubicBezTo>
                  <a:pt x="6391" y="13435"/>
                  <a:pt x="3815" y="20617"/>
                  <a:pt x="1374" y="27472"/>
                </a:cubicBezTo>
                <a:lnTo>
                  <a:pt x="1374" y="27472"/>
                </a:lnTo>
                <a:cubicBezTo>
                  <a:pt x="1493" y="26887"/>
                  <a:pt x="1624" y="26300"/>
                  <a:pt x="1767" y="25710"/>
                </a:cubicBezTo>
                <a:lnTo>
                  <a:pt x="1767" y="25710"/>
                </a:lnTo>
                <a:lnTo>
                  <a:pt x="999" y="28524"/>
                </a:lnTo>
                <a:cubicBezTo>
                  <a:pt x="1124" y="28174"/>
                  <a:pt x="1249" y="27824"/>
                  <a:pt x="1374" y="27472"/>
                </a:cubicBezTo>
                <a:lnTo>
                  <a:pt x="1374" y="27472"/>
                </a:lnTo>
                <a:cubicBezTo>
                  <a:pt x="0" y="34229"/>
                  <a:pt x="281" y="40587"/>
                  <a:pt x="3814" y="46946"/>
                </a:cubicBezTo>
                <a:cubicBezTo>
                  <a:pt x="7140" y="53086"/>
                  <a:pt x="12257" y="59482"/>
                  <a:pt x="18397" y="63064"/>
                </a:cubicBezTo>
                <a:cubicBezTo>
                  <a:pt x="21085" y="64530"/>
                  <a:pt x="24064" y="65180"/>
                  <a:pt x="27083" y="65180"/>
                </a:cubicBezTo>
                <a:cubicBezTo>
                  <a:pt x="30389" y="65180"/>
                  <a:pt x="33744" y="64401"/>
                  <a:pt x="36819" y="63064"/>
                </a:cubicBezTo>
                <a:cubicBezTo>
                  <a:pt x="43471" y="60250"/>
                  <a:pt x="47565" y="54621"/>
                  <a:pt x="49356" y="47713"/>
                </a:cubicBezTo>
                <a:cubicBezTo>
                  <a:pt x="50124" y="44643"/>
                  <a:pt x="50379" y="41829"/>
                  <a:pt x="51659" y="39014"/>
                </a:cubicBezTo>
                <a:cubicBezTo>
                  <a:pt x="52682" y="36200"/>
                  <a:pt x="54473" y="34153"/>
                  <a:pt x="56776" y="32362"/>
                </a:cubicBezTo>
                <a:cubicBezTo>
                  <a:pt x="61381" y="29036"/>
                  <a:pt x="69824" y="25710"/>
                  <a:pt x="70080" y="18802"/>
                </a:cubicBezTo>
                <a:cubicBezTo>
                  <a:pt x="70336" y="10358"/>
                  <a:pt x="58567" y="5241"/>
                  <a:pt x="52170" y="2939"/>
                </a:cubicBezTo>
                <a:cubicBezTo>
                  <a:pt x="46928" y="1079"/>
                  <a:pt x="41351" y="1"/>
                  <a:pt x="35808"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64" name="Google Shape;364;g16bc561b5b0_0_351"/>
          <p:cNvSpPr/>
          <p:nvPr/>
        </p:nvSpPr>
        <p:spPr>
          <a:xfrm>
            <a:off x="6041795" y="-113499"/>
            <a:ext cx="1606737" cy="1464622"/>
          </a:xfrm>
          <a:custGeom>
            <a:avLst/>
            <a:gdLst/>
            <a:ahLst/>
            <a:cxnLst/>
            <a:rect l="l" t="t" r="r" b="b"/>
            <a:pathLst>
              <a:path w="26354" h="24023" extrusionOk="0">
                <a:moveTo>
                  <a:pt x="11235" y="0"/>
                </a:moveTo>
                <a:cubicBezTo>
                  <a:pt x="9867" y="0"/>
                  <a:pt x="8467" y="285"/>
                  <a:pt x="7041" y="949"/>
                </a:cubicBezTo>
                <a:cubicBezTo>
                  <a:pt x="2047" y="3384"/>
                  <a:pt x="0" y="9525"/>
                  <a:pt x="1279" y="14898"/>
                </a:cubicBezTo>
                <a:cubicBezTo>
                  <a:pt x="2794" y="20655"/>
                  <a:pt x="8677" y="24022"/>
                  <a:pt x="14288" y="24022"/>
                </a:cubicBezTo>
                <a:cubicBezTo>
                  <a:pt x="18650" y="24022"/>
                  <a:pt x="22847" y="21987"/>
                  <a:pt x="24695" y="17456"/>
                </a:cubicBezTo>
                <a:cubicBezTo>
                  <a:pt x="25719" y="14898"/>
                  <a:pt x="26353" y="11572"/>
                  <a:pt x="25330" y="8880"/>
                </a:cubicBezTo>
                <a:cubicBezTo>
                  <a:pt x="24440" y="6322"/>
                  <a:pt x="22393" y="4786"/>
                  <a:pt x="20213" y="3384"/>
                </a:cubicBezTo>
                <a:lnTo>
                  <a:pt x="20213" y="3384"/>
                </a:lnTo>
                <a:lnTo>
                  <a:pt x="22004" y="4786"/>
                </a:lnTo>
                <a:cubicBezTo>
                  <a:pt x="18782" y="2323"/>
                  <a:pt x="15140" y="0"/>
                  <a:pt x="11235"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65" name="Google Shape;365;g16bc561b5b0_0_351"/>
          <p:cNvSpPr/>
          <p:nvPr/>
        </p:nvSpPr>
        <p:spPr>
          <a:xfrm>
            <a:off x="-909833" y="4593039"/>
            <a:ext cx="4939955" cy="3175067"/>
          </a:xfrm>
          <a:custGeom>
            <a:avLst/>
            <a:gdLst/>
            <a:ahLst/>
            <a:cxnLst/>
            <a:rect l="l" t="t" r="r" b="b"/>
            <a:pathLst>
              <a:path w="93644" h="60188" extrusionOk="0">
                <a:moveTo>
                  <a:pt x="70897" y="1"/>
                </a:moveTo>
                <a:cubicBezTo>
                  <a:pt x="66659" y="1"/>
                  <a:pt x="62112" y="1497"/>
                  <a:pt x="59103" y="3329"/>
                </a:cubicBezTo>
                <a:cubicBezTo>
                  <a:pt x="52963" y="7422"/>
                  <a:pt x="48869" y="15610"/>
                  <a:pt x="40937" y="16889"/>
                </a:cubicBezTo>
                <a:cubicBezTo>
                  <a:pt x="40231" y="16999"/>
                  <a:pt x="39543" y="17051"/>
                  <a:pt x="38873" y="17051"/>
                </a:cubicBezTo>
                <a:cubicBezTo>
                  <a:pt x="31769" y="17051"/>
                  <a:pt x="26525" y="11295"/>
                  <a:pt x="20213" y="8958"/>
                </a:cubicBezTo>
                <a:cubicBezTo>
                  <a:pt x="18829" y="8482"/>
                  <a:pt x="17562" y="8269"/>
                  <a:pt x="16388" y="8269"/>
                </a:cubicBezTo>
                <a:cubicBezTo>
                  <a:pt x="10620" y="8269"/>
                  <a:pt x="7110" y="13405"/>
                  <a:pt x="3071" y="17657"/>
                </a:cubicBezTo>
                <a:cubicBezTo>
                  <a:pt x="2815" y="19192"/>
                  <a:pt x="2303" y="20471"/>
                  <a:pt x="1791" y="22006"/>
                </a:cubicBezTo>
                <a:cubicBezTo>
                  <a:pt x="0" y="30193"/>
                  <a:pt x="4350" y="39404"/>
                  <a:pt x="8699" y="46056"/>
                </a:cubicBezTo>
                <a:cubicBezTo>
                  <a:pt x="11770" y="50662"/>
                  <a:pt x="15352" y="54755"/>
                  <a:pt x="20213" y="57314"/>
                </a:cubicBezTo>
                <a:cubicBezTo>
                  <a:pt x="24789" y="59493"/>
                  <a:pt x="29922" y="60187"/>
                  <a:pt x="34979" y="60187"/>
                </a:cubicBezTo>
                <a:cubicBezTo>
                  <a:pt x="35860" y="60187"/>
                  <a:pt x="36738" y="60166"/>
                  <a:pt x="37611" y="60128"/>
                </a:cubicBezTo>
                <a:cubicBezTo>
                  <a:pt x="44519" y="59617"/>
                  <a:pt x="51172" y="58593"/>
                  <a:pt x="57824" y="57570"/>
                </a:cubicBezTo>
                <a:cubicBezTo>
                  <a:pt x="63708" y="56802"/>
                  <a:pt x="69849" y="55779"/>
                  <a:pt x="75478" y="53988"/>
                </a:cubicBezTo>
                <a:cubicBezTo>
                  <a:pt x="80339" y="52453"/>
                  <a:pt x="85200" y="50150"/>
                  <a:pt x="88782" y="46568"/>
                </a:cubicBezTo>
                <a:cubicBezTo>
                  <a:pt x="91085" y="44010"/>
                  <a:pt x="93644" y="40172"/>
                  <a:pt x="92620" y="36590"/>
                </a:cubicBezTo>
                <a:cubicBezTo>
                  <a:pt x="91597" y="33264"/>
                  <a:pt x="88015" y="31984"/>
                  <a:pt x="85200" y="30961"/>
                </a:cubicBezTo>
                <a:cubicBezTo>
                  <a:pt x="82898" y="29938"/>
                  <a:pt x="79060" y="29426"/>
                  <a:pt x="78036" y="26612"/>
                </a:cubicBezTo>
                <a:cubicBezTo>
                  <a:pt x="77013" y="23541"/>
                  <a:pt x="79060" y="19703"/>
                  <a:pt x="80083" y="16889"/>
                </a:cubicBezTo>
                <a:cubicBezTo>
                  <a:pt x="81107" y="13307"/>
                  <a:pt x="82386" y="8958"/>
                  <a:pt x="80595" y="5120"/>
                </a:cubicBezTo>
                <a:cubicBezTo>
                  <a:pt x="78719" y="1368"/>
                  <a:pt x="74949" y="1"/>
                  <a:pt x="70897"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66" name="Google Shape;366;g16bc561b5b0_0_351"/>
          <p:cNvSpPr/>
          <p:nvPr/>
        </p:nvSpPr>
        <p:spPr>
          <a:xfrm>
            <a:off x="1958151" y="5873887"/>
            <a:ext cx="560443" cy="492919"/>
          </a:xfrm>
          <a:custGeom>
            <a:avLst/>
            <a:gdLst/>
            <a:ahLst/>
            <a:cxnLst/>
            <a:rect l="l" t="t" r="r" b="b"/>
            <a:pathLst>
              <a:path w="10624" h="9344" extrusionOk="0">
                <a:moveTo>
                  <a:pt x="5610" y="1"/>
                </a:moveTo>
                <a:cubicBezTo>
                  <a:pt x="3777" y="1"/>
                  <a:pt x="2022" y="955"/>
                  <a:pt x="1280" y="2721"/>
                </a:cubicBezTo>
                <a:cubicBezTo>
                  <a:pt x="1" y="5403"/>
                  <a:pt x="1" y="7450"/>
                  <a:pt x="2948" y="8606"/>
                </a:cubicBezTo>
                <a:cubicBezTo>
                  <a:pt x="3992" y="9080"/>
                  <a:pt x="4982" y="9344"/>
                  <a:pt x="5880" y="9344"/>
                </a:cubicBezTo>
                <a:cubicBezTo>
                  <a:pt x="7404" y="9344"/>
                  <a:pt x="8662" y="8586"/>
                  <a:pt x="9467" y="6815"/>
                </a:cubicBezTo>
                <a:cubicBezTo>
                  <a:pt x="10624" y="4512"/>
                  <a:pt x="10235" y="1442"/>
                  <a:pt x="7676" y="419"/>
                </a:cubicBezTo>
                <a:cubicBezTo>
                  <a:pt x="7010" y="138"/>
                  <a:pt x="6305" y="1"/>
                  <a:pt x="5610"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67" name="Google Shape;367;g16bc561b5b0_0_351"/>
          <p:cNvSpPr/>
          <p:nvPr/>
        </p:nvSpPr>
        <p:spPr>
          <a:xfrm rot="2181687">
            <a:off x="6348835" y="6121118"/>
            <a:ext cx="577826" cy="530552"/>
          </a:xfrm>
          <a:custGeom>
            <a:avLst/>
            <a:gdLst/>
            <a:ahLst/>
            <a:cxnLst/>
            <a:rect l="l" t="t" r="r" b="b"/>
            <a:pathLst>
              <a:path w="7676" h="7048" extrusionOk="0">
                <a:moveTo>
                  <a:pt x="3736" y="1"/>
                </a:moveTo>
                <a:cubicBezTo>
                  <a:pt x="2083" y="1"/>
                  <a:pt x="799" y="749"/>
                  <a:pt x="379" y="2540"/>
                </a:cubicBezTo>
                <a:cubicBezTo>
                  <a:pt x="0" y="4453"/>
                  <a:pt x="768" y="6633"/>
                  <a:pt x="2814" y="7012"/>
                </a:cubicBezTo>
                <a:cubicBezTo>
                  <a:pt x="2993" y="7036"/>
                  <a:pt x="3172" y="7047"/>
                  <a:pt x="3351" y="7047"/>
                </a:cubicBezTo>
                <a:cubicBezTo>
                  <a:pt x="5095" y="7047"/>
                  <a:pt x="6811" y="5942"/>
                  <a:pt x="7164" y="4197"/>
                </a:cubicBezTo>
                <a:cubicBezTo>
                  <a:pt x="7676" y="2028"/>
                  <a:pt x="7287" y="493"/>
                  <a:pt x="4861" y="104"/>
                </a:cubicBezTo>
                <a:cubicBezTo>
                  <a:pt x="4472" y="36"/>
                  <a:pt x="4095" y="1"/>
                  <a:pt x="3736"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68" name="Google Shape;368;g16bc561b5b0_0_351"/>
          <p:cNvSpPr/>
          <p:nvPr/>
        </p:nvSpPr>
        <p:spPr>
          <a:xfrm rot="2181687">
            <a:off x="7175783" y="4940025"/>
            <a:ext cx="4015424" cy="3724328"/>
          </a:xfrm>
          <a:custGeom>
            <a:avLst/>
            <a:gdLst/>
            <a:ahLst/>
            <a:cxnLst/>
            <a:rect l="l" t="t" r="r" b="b"/>
            <a:pathLst>
              <a:path w="53342" h="49475" extrusionOk="0">
                <a:moveTo>
                  <a:pt x="36183" y="0"/>
                </a:moveTo>
                <a:cubicBezTo>
                  <a:pt x="31333" y="0"/>
                  <a:pt x="27653" y="3239"/>
                  <a:pt x="24942" y="7240"/>
                </a:cubicBezTo>
                <a:cubicBezTo>
                  <a:pt x="22260" y="11589"/>
                  <a:pt x="20725" y="16583"/>
                  <a:pt x="16887" y="19777"/>
                </a:cubicBezTo>
                <a:cubicBezTo>
                  <a:pt x="13049" y="23236"/>
                  <a:pt x="7799" y="24894"/>
                  <a:pt x="4094" y="28609"/>
                </a:cubicBezTo>
                <a:cubicBezTo>
                  <a:pt x="257" y="32569"/>
                  <a:pt x="1" y="38331"/>
                  <a:pt x="3194" y="42681"/>
                </a:cubicBezTo>
                <a:cubicBezTo>
                  <a:pt x="6909" y="47542"/>
                  <a:pt x="13172" y="49456"/>
                  <a:pt x="19190" y="49456"/>
                </a:cubicBezTo>
                <a:cubicBezTo>
                  <a:pt x="19630" y="49468"/>
                  <a:pt x="20072" y="49474"/>
                  <a:pt x="20515" y="49474"/>
                </a:cubicBezTo>
                <a:cubicBezTo>
                  <a:pt x="29086" y="49474"/>
                  <a:pt x="38174" y="47191"/>
                  <a:pt x="46689" y="45362"/>
                </a:cubicBezTo>
                <a:cubicBezTo>
                  <a:pt x="50404" y="40890"/>
                  <a:pt x="52318" y="36540"/>
                  <a:pt x="52963" y="31034"/>
                </a:cubicBezTo>
                <a:cubicBezTo>
                  <a:pt x="53342" y="23870"/>
                  <a:pt x="52318" y="16072"/>
                  <a:pt x="49248" y="9798"/>
                </a:cubicBezTo>
                <a:cubicBezTo>
                  <a:pt x="46822" y="5070"/>
                  <a:pt x="42984" y="465"/>
                  <a:pt x="37478" y="76"/>
                </a:cubicBezTo>
                <a:cubicBezTo>
                  <a:pt x="37038" y="25"/>
                  <a:pt x="36606" y="0"/>
                  <a:pt x="36183" y="0"/>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69" name="Google Shape;369;g16bc561b5b0_0_351"/>
          <p:cNvSpPr/>
          <p:nvPr/>
        </p:nvSpPr>
        <p:spPr>
          <a:xfrm rot="2181687">
            <a:off x="10036256" y="5348775"/>
            <a:ext cx="1694936" cy="2628596"/>
          </a:xfrm>
          <a:custGeom>
            <a:avLst/>
            <a:gdLst/>
            <a:ahLst/>
            <a:cxnLst/>
            <a:rect l="l" t="t" r="r" b="b"/>
            <a:pathLst>
              <a:path w="22516" h="34919" extrusionOk="0">
                <a:moveTo>
                  <a:pt x="15971" y="1"/>
                </a:moveTo>
                <a:cubicBezTo>
                  <a:pt x="15771" y="1"/>
                  <a:pt x="15564" y="28"/>
                  <a:pt x="15351" y="86"/>
                </a:cubicBezTo>
                <a:cubicBezTo>
                  <a:pt x="12537" y="598"/>
                  <a:pt x="11514" y="4947"/>
                  <a:pt x="9467" y="6738"/>
                </a:cubicBezTo>
                <a:cubicBezTo>
                  <a:pt x="7420" y="8273"/>
                  <a:pt x="4094" y="7762"/>
                  <a:pt x="2303" y="9809"/>
                </a:cubicBezTo>
                <a:cubicBezTo>
                  <a:pt x="0" y="12367"/>
                  <a:pt x="768" y="16972"/>
                  <a:pt x="1024" y="20043"/>
                </a:cubicBezTo>
                <a:cubicBezTo>
                  <a:pt x="1279" y="23113"/>
                  <a:pt x="1535" y="26183"/>
                  <a:pt x="1279" y="29253"/>
                </a:cubicBezTo>
                <a:lnTo>
                  <a:pt x="768" y="27974"/>
                </a:lnTo>
                <a:lnTo>
                  <a:pt x="768" y="27974"/>
                </a:lnTo>
                <a:cubicBezTo>
                  <a:pt x="1535" y="31044"/>
                  <a:pt x="2815" y="33859"/>
                  <a:pt x="6141" y="34626"/>
                </a:cubicBezTo>
                <a:cubicBezTo>
                  <a:pt x="7056" y="34822"/>
                  <a:pt x="8021" y="34918"/>
                  <a:pt x="8997" y="34918"/>
                </a:cubicBezTo>
                <a:cubicBezTo>
                  <a:pt x="11845" y="34918"/>
                  <a:pt x="14791" y="34104"/>
                  <a:pt x="16887" y="32580"/>
                </a:cubicBezTo>
                <a:cubicBezTo>
                  <a:pt x="22515" y="28486"/>
                  <a:pt x="22260" y="21066"/>
                  <a:pt x="21492" y="14926"/>
                </a:cubicBezTo>
                <a:cubicBezTo>
                  <a:pt x="20980" y="12111"/>
                  <a:pt x="20980" y="9041"/>
                  <a:pt x="20469" y="6227"/>
                </a:cubicBezTo>
                <a:cubicBezTo>
                  <a:pt x="19995" y="4098"/>
                  <a:pt x="18429" y="1"/>
                  <a:pt x="15971"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70" name="Google Shape;370;g16bc561b5b0_0_351"/>
          <p:cNvSpPr/>
          <p:nvPr/>
        </p:nvSpPr>
        <p:spPr>
          <a:xfrm rot="-2186699">
            <a:off x="-1510159" y="-1931690"/>
            <a:ext cx="4683291" cy="3569018"/>
          </a:xfrm>
          <a:custGeom>
            <a:avLst/>
            <a:gdLst/>
            <a:ahLst/>
            <a:cxnLst/>
            <a:rect l="l" t="t" r="r" b="b"/>
            <a:pathLst>
              <a:path w="111140" h="84697" extrusionOk="0">
                <a:moveTo>
                  <a:pt x="46761" y="1119"/>
                </a:moveTo>
                <a:cubicBezTo>
                  <a:pt x="46003" y="1048"/>
                  <a:pt x="45238" y="990"/>
                  <a:pt x="44480" y="952"/>
                </a:cubicBezTo>
                <a:cubicBezTo>
                  <a:pt x="28179" y="0"/>
                  <a:pt x="5452" y="3786"/>
                  <a:pt x="1158" y="22150"/>
                </a:cubicBezTo>
                <a:cubicBezTo>
                  <a:pt x="1" y="27112"/>
                  <a:pt x="1331" y="33301"/>
                  <a:pt x="5606" y="36785"/>
                </a:cubicBezTo>
                <a:cubicBezTo>
                  <a:pt x="11911" y="41934"/>
                  <a:pt x="19791" y="41034"/>
                  <a:pt x="27029" y="43155"/>
                </a:cubicBezTo>
                <a:cubicBezTo>
                  <a:pt x="41504" y="47391"/>
                  <a:pt x="42378" y="64391"/>
                  <a:pt x="53491" y="72677"/>
                </a:cubicBezTo>
                <a:cubicBezTo>
                  <a:pt x="62438" y="79348"/>
                  <a:pt x="68686" y="69868"/>
                  <a:pt x="76945" y="69971"/>
                </a:cubicBezTo>
                <a:cubicBezTo>
                  <a:pt x="86561" y="70093"/>
                  <a:pt x="90649" y="83963"/>
                  <a:pt x="100065" y="84490"/>
                </a:cubicBezTo>
                <a:cubicBezTo>
                  <a:pt x="103697" y="84696"/>
                  <a:pt x="105689" y="80840"/>
                  <a:pt x="106557" y="77362"/>
                </a:cubicBezTo>
                <a:cubicBezTo>
                  <a:pt x="111140" y="59037"/>
                  <a:pt x="103716" y="37421"/>
                  <a:pt x="90064" y="22432"/>
                </a:cubicBezTo>
                <a:cubicBezTo>
                  <a:pt x="78604" y="9854"/>
                  <a:pt x="62560" y="2597"/>
                  <a:pt x="46761" y="1119"/>
                </a:cubicBezTo>
                <a:close/>
              </a:path>
            </a:pathLst>
          </a:custGeom>
          <a:noFill/>
          <a:ln w="12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71" name="Google Shape;371;g16bc561b5b0_0_351"/>
          <p:cNvSpPr/>
          <p:nvPr/>
        </p:nvSpPr>
        <p:spPr>
          <a:xfrm rot="-716754">
            <a:off x="7811518" y="5040243"/>
            <a:ext cx="5110331" cy="3530119"/>
          </a:xfrm>
          <a:custGeom>
            <a:avLst/>
            <a:gdLst/>
            <a:ahLst/>
            <a:cxnLst/>
            <a:rect l="l" t="t" r="r" b="b"/>
            <a:pathLst>
              <a:path w="121270" h="83771" extrusionOk="0">
                <a:moveTo>
                  <a:pt x="101100" y="55618"/>
                </a:moveTo>
                <a:cubicBezTo>
                  <a:pt x="101569" y="55020"/>
                  <a:pt x="102032" y="54410"/>
                  <a:pt x="102481" y="53799"/>
                </a:cubicBezTo>
                <a:cubicBezTo>
                  <a:pt x="112123" y="40616"/>
                  <a:pt x="121269" y="19470"/>
                  <a:pt x="108170" y="5908"/>
                </a:cubicBezTo>
                <a:cubicBezTo>
                  <a:pt x="104635" y="2244"/>
                  <a:pt x="98708" y="1"/>
                  <a:pt x="93470" y="1698"/>
                </a:cubicBezTo>
                <a:cubicBezTo>
                  <a:pt x="85718" y="4204"/>
                  <a:pt x="82203" y="11313"/>
                  <a:pt x="76495" y="16243"/>
                </a:cubicBezTo>
                <a:cubicBezTo>
                  <a:pt x="65086" y="26097"/>
                  <a:pt x="50322" y="17612"/>
                  <a:pt x="37338" y="22452"/>
                </a:cubicBezTo>
                <a:cubicBezTo>
                  <a:pt x="26880" y="26347"/>
                  <a:pt x="31450" y="36741"/>
                  <a:pt x="26887" y="43624"/>
                </a:cubicBezTo>
                <a:cubicBezTo>
                  <a:pt x="21571" y="51633"/>
                  <a:pt x="7694" y="47545"/>
                  <a:pt x="2141" y="55168"/>
                </a:cubicBezTo>
                <a:cubicBezTo>
                  <a:pt x="0" y="58106"/>
                  <a:pt x="2160" y="61879"/>
                  <a:pt x="4609" y="64488"/>
                </a:cubicBezTo>
                <a:cubicBezTo>
                  <a:pt x="17516" y="78275"/>
                  <a:pt x="39703" y="83771"/>
                  <a:pt x="59700" y="80435"/>
                </a:cubicBezTo>
                <a:cubicBezTo>
                  <a:pt x="76488" y="77633"/>
                  <a:pt x="91285" y="68094"/>
                  <a:pt x="101100" y="55618"/>
                </a:cubicBezTo>
                <a:close/>
              </a:path>
            </a:pathLst>
          </a:custGeom>
          <a:noFill/>
          <a:ln w="12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72" name="Google Shape;372;g16bc561b5b0_0_351"/>
          <p:cNvSpPr/>
          <p:nvPr/>
        </p:nvSpPr>
        <p:spPr>
          <a:xfrm rot="4837893">
            <a:off x="-1473019" y="4122937"/>
            <a:ext cx="5110572" cy="3530285"/>
          </a:xfrm>
          <a:custGeom>
            <a:avLst/>
            <a:gdLst/>
            <a:ahLst/>
            <a:cxnLst/>
            <a:rect l="l" t="t" r="r" b="b"/>
            <a:pathLst>
              <a:path w="121270" h="83771" extrusionOk="0">
                <a:moveTo>
                  <a:pt x="101100" y="55618"/>
                </a:moveTo>
                <a:cubicBezTo>
                  <a:pt x="101569" y="55020"/>
                  <a:pt x="102032" y="54410"/>
                  <a:pt x="102481" y="53799"/>
                </a:cubicBezTo>
                <a:cubicBezTo>
                  <a:pt x="112123" y="40616"/>
                  <a:pt x="121269" y="19470"/>
                  <a:pt x="108170" y="5908"/>
                </a:cubicBezTo>
                <a:cubicBezTo>
                  <a:pt x="104635" y="2244"/>
                  <a:pt x="98708" y="1"/>
                  <a:pt x="93470" y="1698"/>
                </a:cubicBezTo>
                <a:cubicBezTo>
                  <a:pt x="85718" y="4204"/>
                  <a:pt x="82203" y="11313"/>
                  <a:pt x="76495" y="16243"/>
                </a:cubicBezTo>
                <a:cubicBezTo>
                  <a:pt x="65086" y="26097"/>
                  <a:pt x="50322" y="17612"/>
                  <a:pt x="37338" y="22452"/>
                </a:cubicBezTo>
                <a:cubicBezTo>
                  <a:pt x="26880" y="26347"/>
                  <a:pt x="31450" y="36741"/>
                  <a:pt x="26887" y="43624"/>
                </a:cubicBezTo>
                <a:cubicBezTo>
                  <a:pt x="21571" y="51633"/>
                  <a:pt x="7694" y="47545"/>
                  <a:pt x="2141" y="55168"/>
                </a:cubicBezTo>
                <a:cubicBezTo>
                  <a:pt x="0" y="58106"/>
                  <a:pt x="2160" y="61879"/>
                  <a:pt x="4609" y="64488"/>
                </a:cubicBezTo>
                <a:cubicBezTo>
                  <a:pt x="17516" y="78275"/>
                  <a:pt x="39703" y="83771"/>
                  <a:pt x="59700" y="80435"/>
                </a:cubicBezTo>
                <a:cubicBezTo>
                  <a:pt x="76488" y="77633"/>
                  <a:pt x="91285" y="68094"/>
                  <a:pt x="101100" y="55618"/>
                </a:cubicBezTo>
                <a:close/>
              </a:path>
            </a:pathLst>
          </a:custGeom>
          <a:noFill/>
          <a:ln w="12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73" name="Google Shape;373;g16bc561b5b0_0_351"/>
          <p:cNvSpPr/>
          <p:nvPr/>
        </p:nvSpPr>
        <p:spPr>
          <a:xfrm>
            <a:off x="11341053" y="717117"/>
            <a:ext cx="1260070" cy="2299622"/>
          </a:xfrm>
          <a:custGeom>
            <a:avLst/>
            <a:gdLst/>
            <a:ahLst/>
            <a:cxnLst/>
            <a:rect l="l" t="t" r="r" b="b"/>
            <a:pathLst>
              <a:path w="29902" h="54571" extrusionOk="0">
                <a:moveTo>
                  <a:pt x="23390" y="12264"/>
                </a:moveTo>
                <a:cubicBezTo>
                  <a:pt x="23191" y="12000"/>
                  <a:pt x="22985" y="11743"/>
                  <a:pt x="22779" y="11493"/>
                </a:cubicBezTo>
                <a:cubicBezTo>
                  <a:pt x="18331" y="6074"/>
                  <a:pt x="10516" y="0"/>
                  <a:pt x="3471" y="3992"/>
                </a:cubicBezTo>
                <a:cubicBezTo>
                  <a:pt x="1568" y="5072"/>
                  <a:pt x="0" y="7295"/>
                  <a:pt x="148" y="9654"/>
                </a:cubicBezTo>
                <a:cubicBezTo>
                  <a:pt x="360" y="13145"/>
                  <a:pt x="2937" y="15368"/>
                  <a:pt x="4377" y="18274"/>
                </a:cubicBezTo>
                <a:cubicBezTo>
                  <a:pt x="7250" y="24078"/>
                  <a:pt x="2140" y="29303"/>
                  <a:pt x="2764" y="35223"/>
                </a:cubicBezTo>
                <a:cubicBezTo>
                  <a:pt x="3259" y="39986"/>
                  <a:pt x="8073" y="39202"/>
                  <a:pt x="10445" y="41837"/>
                </a:cubicBezTo>
                <a:cubicBezTo>
                  <a:pt x="13202" y="44910"/>
                  <a:pt x="10021" y="50238"/>
                  <a:pt x="12592" y="53362"/>
                </a:cubicBezTo>
                <a:cubicBezTo>
                  <a:pt x="13588" y="54570"/>
                  <a:pt x="15388" y="54075"/>
                  <a:pt x="16731" y="53336"/>
                </a:cubicBezTo>
                <a:cubicBezTo>
                  <a:pt x="23853" y="49447"/>
                  <a:pt x="28513" y="40809"/>
                  <a:pt x="29265" y="32138"/>
                </a:cubicBezTo>
                <a:cubicBezTo>
                  <a:pt x="29901" y="24856"/>
                  <a:pt x="27523" y="17682"/>
                  <a:pt x="23390" y="12264"/>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1">
  <p:cSld name="CUSTOM_7_1">
    <p:spTree>
      <p:nvGrpSpPr>
        <p:cNvPr id="1" name="Shape 374"/>
        <p:cNvGrpSpPr/>
        <p:nvPr/>
      </p:nvGrpSpPr>
      <p:grpSpPr>
        <a:xfrm>
          <a:off x="0" y="0"/>
          <a:ext cx="0" cy="0"/>
          <a:chOff x="0" y="0"/>
          <a:chExt cx="0" cy="0"/>
        </a:xfrm>
      </p:grpSpPr>
      <p:sp>
        <p:nvSpPr>
          <p:cNvPr id="375" name="Google Shape;375;g16bc561b5b0_0_365"/>
          <p:cNvSpPr/>
          <p:nvPr/>
        </p:nvSpPr>
        <p:spPr>
          <a:xfrm>
            <a:off x="7197773" y="-2064433"/>
            <a:ext cx="6333088" cy="3302112"/>
          </a:xfrm>
          <a:custGeom>
            <a:avLst/>
            <a:gdLst/>
            <a:ahLst/>
            <a:cxnLst/>
            <a:rect l="l" t="t" r="r" b="b"/>
            <a:pathLst>
              <a:path w="66135" h="51739" extrusionOk="0">
                <a:moveTo>
                  <a:pt x="42970" y="0"/>
                </a:moveTo>
                <a:cubicBezTo>
                  <a:pt x="39952" y="0"/>
                  <a:pt x="36976" y="176"/>
                  <a:pt x="34285" y="300"/>
                </a:cubicBezTo>
                <a:lnTo>
                  <a:pt x="6776" y="7085"/>
                </a:lnTo>
                <a:cubicBezTo>
                  <a:pt x="3450" y="10278"/>
                  <a:pt x="1" y="13737"/>
                  <a:pt x="1024" y="18722"/>
                </a:cubicBezTo>
                <a:cubicBezTo>
                  <a:pt x="2048" y="23716"/>
                  <a:pt x="6008" y="27932"/>
                  <a:pt x="8956" y="32159"/>
                </a:cubicBezTo>
                <a:cubicBezTo>
                  <a:pt x="13940" y="39579"/>
                  <a:pt x="15864" y="51471"/>
                  <a:pt x="27121" y="51727"/>
                </a:cubicBezTo>
                <a:cubicBezTo>
                  <a:pt x="27302" y="51735"/>
                  <a:pt x="27482" y="51738"/>
                  <a:pt x="27660" y="51738"/>
                </a:cubicBezTo>
                <a:cubicBezTo>
                  <a:pt x="33264" y="51738"/>
                  <a:pt x="37309" y="47884"/>
                  <a:pt x="40037" y="43539"/>
                </a:cubicBezTo>
                <a:cubicBezTo>
                  <a:pt x="42729" y="39323"/>
                  <a:pt x="44520" y="35352"/>
                  <a:pt x="48992" y="33305"/>
                </a:cubicBezTo>
                <a:cubicBezTo>
                  <a:pt x="53475" y="31391"/>
                  <a:pt x="58592" y="30624"/>
                  <a:pt x="61918" y="26909"/>
                </a:cubicBezTo>
                <a:cubicBezTo>
                  <a:pt x="65623" y="23204"/>
                  <a:pt x="66134" y="17186"/>
                  <a:pt x="65111" y="12202"/>
                </a:cubicBezTo>
                <a:cubicBezTo>
                  <a:pt x="62302" y="1728"/>
                  <a:pt x="52429" y="0"/>
                  <a:pt x="42970" y="0"/>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76" name="Google Shape;376;g16bc561b5b0_0_365"/>
          <p:cNvSpPr/>
          <p:nvPr/>
        </p:nvSpPr>
        <p:spPr>
          <a:xfrm rot="-673839">
            <a:off x="-1772853" y="-441511"/>
            <a:ext cx="5233946" cy="4850201"/>
          </a:xfrm>
          <a:custGeom>
            <a:avLst/>
            <a:gdLst/>
            <a:ahLst/>
            <a:cxnLst/>
            <a:rect l="l" t="t" r="r" b="b"/>
            <a:pathLst>
              <a:path w="70337" h="65180" extrusionOk="0">
                <a:moveTo>
                  <a:pt x="35808" y="1"/>
                </a:moveTo>
                <a:cubicBezTo>
                  <a:pt x="32964" y="1"/>
                  <a:pt x="30129" y="285"/>
                  <a:pt x="27352" y="892"/>
                </a:cubicBezTo>
                <a:cubicBezTo>
                  <a:pt x="21724" y="1915"/>
                  <a:pt x="16095" y="4474"/>
                  <a:pt x="11745" y="8568"/>
                </a:cubicBezTo>
                <a:cubicBezTo>
                  <a:pt x="6391" y="13435"/>
                  <a:pt x="3815" y="20617"/>
                  <a:pt x="1374" y="27472"/>
                </a:cubicBezTo>
                <a:lnTo>
                  <a:pt x="1374" y="27472"/>
                </a:lnTo>
                <a:cubicBezTo>
                  <a:pt x="1493" y="26887"/>
                  <a:pt x="1624" y="26300"/>
                  <a:pt x="1767" y="25710"/>
                </a:cubicBezTo>
                <a:lnTo>
                  <a:pt x="1767" y="25710"/>
                </a:lnTo>
                <a:lnTo>
                  <a:pt x="999" y="28524"/>
                </a:lnTo>
                <a:cubicBezTo>
                  <a:pt x="1124" y="28174"/>
                  <a:pt x="1249" y="27824"/>
                  <a:pt x="1374" y="27472"/>
                </a:cubicBezTo>
                <a:lnTo>
                  <a:pt x="1374" y="27472"/>
                </a:lnTo>
                <a:cubicBezTo>
                  <a:pt x="0" y="34229"/>
                  <a:pt x="281" y="40587"/>
                  <a:pt x="3814" y="46946"/>
                </a:cubicBezTo>
                <a:cubicBezTo>
                  <a:pt x="7140" y="53086"/>
                  <a:pt x="12257" y="59482"/>
                  <a:pt x="18397" y="63064"/>
                </a:cubicBezTo>
                <a:cubicBezTo>
                  <a:pt x="21085" y="64530"/>
                  <a:pt x="24064" y="65180"/>
                  <a:pt x="27083" y="65180"/>
                </a:cubicBezTo>
                <a:cubicBezTo>
                  <a:pt x="30389" y="65180"/>
                  <a:pt x="33744" y="64401"/>
                  <a:pt x="36819" y="63064"/>
                </a:cubicBezTo>
                <a:cubicBezTo>
                  <a:pt x="43471" y="60250"/>
                  <a:pt x="47565" y="54621"/>
                  <a:pt x="49356" y="47713"/>
                </a:cubicBezTo>
                <a:cubicBezTo>
                  <a:pt x="50124" y="44643"/>
                  <a:pt x="50379" y="41829"/>
                  <a:pt x="51659" y="39014"/>
                </a:cubicBezTo>
                <a:cubicBezTo>
                  <a:pt x="52682" y="36200"/>
                  <a:pt x="54473" y="34153"/>
                  <a:pt x="56776" y="32362"/>
                </a:cubicBezTo>
                <a:cubicBezTo>
                  <a:pt x="61381" y="29036"/>
                  <a:pt x="69824" y="25710"/>
                  <a:pt x="70080" y="18802"/>
                </a:cubicBezTo>
                <a:cubicBezTo>
                  <a:pt x="70336" y="10358"/>
                  <a:pt x="58567" y="5241"/>
                  <a:pt x="52170" y="2939"/>
                </a:cubicBezTo>
                <a:cubicBezTo>
                  <a:pt x="46928" y="1079"/>
                  <a:pt x="41351" y="1"/>
                  <a:pt x="35808"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77" name="Google Shape;377;g16bc561b5b0_0_365"/>
          <p:cNvSpPr/>
          <p:nvPr/>
        </p:nvSpPr>
        <p:spPr>
          <a:xfrm>
            <a:off x="6041795" y="-113499"/>
            <a:ext cx="1606737" cy="1464622"/>
          </a:xfrm>
          <a:custGeom>
            <a:avLst/>
            <a:gdLst/>
            <a:ahLst/>
            <a:cxnLst/>
            <a:rect l="l" t="t" r="r" b="b"/>
            <a:pathLst>
              <a:path w="26354" h="24023" extrusionOk="0">
                <a:moveTo>
                  <a:pt x="11235" y="0"/>
                </a:moveTo>
                <a:cubicBezTo>
                  <a:pt x="9867" y="0"/>
                  <a:pt x="8467" y="285"/>
                  <a:pt x="7041" y="949"/>
                </a:cubicBezTo>
                <a:cubicBezTo>
                  <a:pt x="2047" y="3384"/>
                  <a:pt x="0" y="9525"/>
                  <a:pt x="1279" y="14898"/>
                </a:cubicBezTo>
                <a:cubicBezTo>
                  <a:pt x="2794" y="20655"/>
                  <a:pt x="8677" y="24022"/>
                  <a:pt x="14288" y="24022"/>
                </a:cubicBezTo>
                <a:cubicBezTo>
                  <a:pt x="18650" y="24022"/>
                  <a:pt x="22847" y="21987"/>
                  <a:pt x="24695" y="17456"/>
                </a:cubicBezTo>
                <a:cubicBezTo>
                  <a:pt x="25719" y="14898"/>
                  <a:pt x="26353" y="11572"/>
                  <a:pt x="25330" y="8880"/>
                </a:cubicBezTo>
                <a:cubicBezTo>
                  <a:pt x="24440" y="6322"/>
                  <a:pt x="22393" y="4786"/>
                  <a:pt x="20213" y="3384"/>
                </a:cubicBezTo>
                <a:lnTo>
                  <a:pt x="20213" y="3384"/>
                </a:lnTo>
                <a:lnTo>
                  <a:pt x="22004" y="4786"/>
                </a:lnTo>
                <a:cubicBezTo>
                  <a:pt x="18782" y="2323"/>
                  <a:pt x="15140" y="0"/>
                  <a:pt x="11235"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78" name="Google Shape;378;g16bc561b5b0_0_365"/>
          <p:cNvSpPr/>
          <p:nvPr/>
        </p:nvSpPr>
        <p:spPr>
          <a:xfrm>
            <a:off x="-909833" y="4593039"/>
            <a:ext cx="4939955" cy="3175067"/>
          </a:xfrm>
          <a:custGeom>
            <a:avLst/>
            <a:gdLst/>
            <a:ahLst/>
            <a:cxnLst/>
            <a:rect l="l" t="t" r="r" b="b"/>
            <a:pathLst>
              <a:path w="93644" h="60188" extrusionOk="0">
                <a:moveTo>
                  <a:pt x="70897" y="1"/>
                </a:moveTo>
                <a:cubicBezTo>
                  <a:pt x="66659" y="1"/>
                  <a:pt x="62112" y="1497"/>
                  <a:pt x="59103" y="3329"/>
                </a:cubicBezTo>
                <a:cubicBezTo>
                  <a:pt x="52963" y="7422"/>
                  <a:pt x="48869" y="15610"/>
                  <a:pt x="40937" y="16889"/>
                </a:cubicBezTo>
                <a:cubicBezTo>
                  <a:pt x="40231" y="16999"/>
                  <a:pt x="39543" y="17051"/>
                  <a:pt x="38873" y="17051"/>
                </a:cubicBezTo>
                <a:cubicBezTo>
                  <a:pt x="31769" y="17051"/>
                  <a:pt x="26525" y="11295"/>
                  <a:pt x="20213" y="8958"/>
                </a:cubicBezTo>
                <a:cubicBezTo>
                  <a:pt x="18829" y="8482"/>
                  <a:pt x="17562" y="8269"/>
                  <a:pt x="16388" y="8269"/>
                </a:cubicBezTo>
                <a:cubicBezTo>
                  <a:pt x="10620" y="8269"/>
                  <a:pt x="7110" y="13405"/>
                  <a:pt x="3071" y="17657"/>
                </a:cubicBezTo>
                <a:cubicBezTo>
                  <a:pt x="2815" y="19192"/>
                  <a:pt x="2303" y="20471"/>
                  <a:pt x="1791" y="22006"/>
                </a:cubicBezTo>
                <a:cubicBezTo>
                  <a:pt x="0" y="30193"/>
                  <a:pt x="4350" y="39404"/>
                  <a:pt x="8699" y="46056"/>
                </a:cubicBezTo>
                <a:cubicBezTo>
                  <a:pt x="11770" y="50662"/>
                  <a:pt x="15352" y="54755"/>
                  <a:pt x="20213" y="57314"/>
                </a:cubicBezTo>
                <a:cubicBezTo>
                  <a:pt x="24789" y="59493"/>
                  <a:pt x="29922" y="60187"/>
                  <a:pt x="34979" y="60187"/>
                </a:cubicBezTo>
                <a:cubicBezTo>
                  <a:pt x="35860" y="60187"/>
                  <a:pt x="36738" y="60166"/>
                  <a:pt x="37611" y="60128"/>
                </a:cubicBezTo>
                <a:cubicBezTo>
                  <a:pt x="44519" y="59617"/>
                  <a:pt x="51172" y="58593"/>
                  <a:pt x="57824" y="57570"/>
                </a:cubicBezTo>
                <a:cubicBezTo>
                  <a:pt x="63708" y="56802"/>
                  <a:pt x="69849" y="55779"/>
                  <a:pt x="75478" y="53988"/>
                </a:cubicBezTo>
                <a:cubicBezTo>
                  <a:pt x="80339" y="52453"/>
                  <a:pt x="85200" y="50150"/>
                  <a:pt x="88782" y="46568"/>
                </a:cubicBezTo>
                <a:cubicBezTo>
                  <a:pt x="91085" y="44010"/>
                  <a:pt x="93644" y="40172"/>
                  <a:pt x="92620" y="36590"/>
                </a:cubicBezTo>
                <a:cubicBezTo>
                  <a:pt x="91597" y="33264"/>
                  <a:pt x="88015" y="31984"/>
                  <a:pt x="85200" y="30961"/>
                </a:cubicBezTo>
                <a:cubicBezTo>
                  <a:pt x="82898" y="29938"/>
                  <a:pt x="79060" y="29426"/>
                  <a:pt x="78036" y="26612"/>
                </a:cubicBezTo>
                <a:cubicBezTo>
                  <a:pt x="77013" y="23541"/>
                  <a:pt x="79060" y="19703"/>
                  <a:pt x="80083" y="16889"/>
                </a:cubicBezTo>
                <a:cubicBezTo>
                  <a:pt x="81107" y="13307"/>
                  <a:pt x="82386" y="8958"/>
                  <a:pt x="80595" y="5120"/>
                </a:cubicBezTo>
                <a:cubicBezTo>
                  <a:pt x="78719" y="1368"/>
                  <a:pt x="74949" y="1"/>
                  <a:pt x="70897"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79" name="Google Shape;379;g16bc561b5b0_0_365"/>
          <p:cNvSpPr/>
          <p:nvPr/>
        </p:nvSpPr>
        <p:spPr>
          <a:xfrm>
            <a:off x="11235817" y="4378953"/>
            <a:ext cx="560443" cy="492919"/>
          </a:xfrm>
          <a:custGeom>
            <a:avLst/>
            <a:gdLst/>
            <a:ahLst/>
            <a:cxnLst/>
            <a:rect l="l" t="t" r="r" b="b"/>
            <a:pathLst>
              <a:path w="10624" h="9344" extrusionOk="0">
                <a:moveTo>
                  <a:pt x="5610" y="1"/>
                </a:moveTo>
                <a:cubicBezTo>
                  <a:pt x="3777" y="1"/>
                  <a:pt x="2022" y="955"/>
                  <a:pt x="1280" y="2721"/>
                </a:cubicBezTo>
                <a:cubicBezTo>
                  <a:pt x="1" y="5403"/>
                  <a:pt x="1" y="7450"/>
                  <a:pt x="2948" y="8606"/>
                </a:cubicBezTo>
                <a:cubicBezTo>
                  <a:pt x="3992" y="9080"/>
                  <a:pt x="4982" y="9344"/>
                  <a:pt x="5880" y="9344"/>
                </a:cubicBezTo>
                <a:cubicBezTo>
                  <a:pt x="7404" y="9344"/>
                  <a:pt x="8662" y="8586"/>
                  <a:pt x="9467" y="6815"/>
                </a:cubicBezTo>
                <a:cubicBezTo>
                  <a:pt x="10624" y="4512"/>
                  <a:pt x="10235" y="1442"/>
                  <a:pt x="7676" y="419"/>
                </a:cubicBezTo>
                <a:cubicBezTo>
                  <a:pt x="7010" y="138"/>
                  <a:pt x="6305" y="1"/>
                  <a:pt x="5610" y="1"/>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80" name="Google Shape;380;g16bc561b5b0_0_365"/>
          <p:cNvSpPr/>
          <p:nvPr/>
        </p:nvSpPr>
        <p:spPr>
          <a:xfrm rot="2181687">
            <a:off x="3035235" y="1357384"/>
            <a:ext cx="577826" cy="530552"/>
          </a:xfrm>
          <a:custGeom>
            <a:avLst/>
            <a:gdLst/>
            <a:ahLst/>
            <a:cxnLst/>
            <a:rect l="l" t="t" r="r" b="b"/>
            <a:pathLst>
              <a:path w="7676" h="7048" extrusionOk="0">
                <a:moveTo>
                  <a:pt x="3736" y="1"/>
                </a:moveTo>
                <a:cubicBezTo>
                  <a:pt x="2083" y="1"/>
                  <a:pt x="799" y="749"/>
                  <a:pt x="379" y="2540"/>
                </a:cubicBezTo>
                <a:cubicBezTo>
                  <a:pt x="0" y="4453"/>
                  <a:pt x="768" y="6633"/>
                  <a:pt x="2814" y="7012"/>
                </a:cubicBezTo>
                <a:cubicBezTo>
                  <a:pt x="2993" y="7036"/>
                  <a:pt x="3172" y="7047"/>
                  <a:pt x="3351" y="7047"/>
                </a:cubicBezTo>
                <a:cubicBezTo>
                  <a:pt x="5095" y="7047"/>
                  <a:pt x="6811" y="5942"/>
                  <a:pt x="7164" y="4197"/>
                </a:cubicBezTo>
                <a:cubicBezTo>
                  <a:pt x="7676" y="2028"/>
                  <a:pt x="7287" y="493"/>
                  <a:pt x="4861" y="104"/>
                </a:cubicBezTo>
                <a:cubicBezTo>
                  <a:pt x="4472" y="36"/>
                  <a:pt x="4095" y="1"/>
                  <a:pt x="3736"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81" name="Google Shape;381;g16bc561b5b0_0_365"/>
          <p:cNvSpPr/>
          <p:nvPr/>
        </p:nvSpPr>
        <p:spPr>
          <a:xfrm rot="2181687">
            <a:off x="7175783" y="4940025"/>
            <a:ext cx="4015424" cy="3724328"/>
          </a:xfrm>
          <a:custGeom>
            <a:avLst/>
            <a:gdLst/>
            <a:ahLst/>
            <a:cxnLst/>
            <a:rect l="l" t="t" r="r" b="b"/>
            <a:pathLst>
              <a:path w="53342" h="49475" extrusionOk="0">
                <a:moveTo>
                  <a:pt x="36183" y="0"/>
                </a:moveTo>
                <a:cubicBezTo>
                  <a:pt x="31333" y="0"/>
                  <a:pt x="27653" y="3239"/>
                  <a:pt x="24942" y="7240"/>
                </a:cubicBezTo>
                <a:cubicBezTo>
                  <a:pt x="22260" y="11589"/>
                  <a:pt x="20725" y="16583"/>
                  <a:pt x="16887" y="19777"/>
                </a:cubicBezTo>
                <a:cubicBezTo>
                  <a:pt x="13049" y="23236"/>
                  <a:pt x="7799" y="24894"/>
                  <a:pt x="4094" y="28609"/>
                </a:cubicBezTo>
                <a:cubicBezTo>
                  <a:pt x="257" y="32569"/>
                  <a:pt x="1" y="38331"/>
                  <a:pt x="3194" y="42681"/>
                </a:cubicBezTo>
                <a:cubicBezTo>
                  <a:pt x="6909" y="47542"/>
                  <a:pt x="13172" y="49456"/>
                  <a:pt x="19190" y="49456"/>
                </a:cubicBezTo>
                <a:cubicBezTo>
                  <a:pt x="19630" y="49468"/>
                  <a:pt x="20072" y="49474"/>
                  <a:pt x="20515" y="49474"/>
                </a:cubicBezTo>
                <a:cubicBezTo>
                  <a:pt x="29086" y="49474"/>
                  <a:pt x="38174" y="47191"/>
                  <a:pt x="46689" y="45362"/>
                </a:cubicBezTo>
                <a:cubicBezTo>
                  <a:pt x="50404" y="40890"/>
                  <a:pt x="52318" y="36540"/>
                  <a:pt x="52963" y="31034"/>
                </a:cubicBezTo>
                <a:cubicBezTo>
                  <a:pt x="53342" y="23870"/>
                  <a:pt x="52318" y="16072"/>
                  <a:pt x="49248" y="9798"/>
                </a:cubicBezTo>
                <a:cubicBezTo>
                  <a:pt x="46822" y="5070"/>
                  <a:pt x="42984" y="465"/>
                  <a:pt x="37478" y="76"/>
                </a:cubicBezTo>
                <a:cubicBezTo>
                  <a:pt x="37038" y="25"/>
                  <a:pt x="36606" y="0"/>
                  <a:pt x="36183" y="0"/>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82" name="Google Shape;382;g16bc561b5b0_0_365"/>
          <p:cNvSpPr/>
          <p:nvPr/>
        </p:nvSpPr>
        <p:spPr>
          <a:xfrm rot="-2700000">
            <a:off x="10924971" y="1269320"/>
            <a:ext cx="1694973" cy="2628653"/>
          </a:xfrm>
          <a:custGeom>
            <a:avLst/>
            <a:gdLst/>
            <a:ahLst/>
            <a:cxnLst/>
            <a:rect l="l" t="t" r="r" b="b"/>
            <a:pathLst>
              <a:path w="22516" h="34919" extrusionOk="0">
                <a:moveTo>
                  <a:pt x="15971" y="1"/>
                </a:moveTo>
                <a:cubicBezTo>
                  <a:pt x="15771" y="1"/>
                  <a:pt x="15564" y="28"/>
                  <a:pt x="15351" y="86"/>
                </a:cubicBezTo>
                <a:cubicBezTo>
                  <a:pt x="12537" y="598"/>
                  <a:pt x="11514" y="4947"/>
                  <a:pt x="9467" y="6738"/>
                </a:cubicBezTo>
                <a:cubicBezTo>
                  <a:pt x="7420" y="8273"/>
                  <a:pt x="4094" y="7762"/>
                  <a:pt x="2303" y="9809"/>
                </a:cubicBezTo>
                <a:cubicBezTo>
                  <a:pt x="0" y="12367"/>
                  <a:pt x="768" y="16972"/>
                  <a:pt x="1024" y="20043"/>
                </a:cubicBezTo>
                <a:cubicBezTo>
                  <a:pt x="1279" y="23113"/>
                  <a:pt x="1535" y="26183"/>
                  <a:pt x="1279" y="29253"/>
                </a:cubicBezTo>
                <a:lnTo>
                  <a:pt x="768" y="27974"/>
                </a:lnTo>
                <a:lnTo>
                  <a:pt x="768" y="27974"/>
                </a:lnTo>
                <a:cubicBezTo>
                  <a:pt x="1535" y="31044"/>
                  <a:pt x="2815" y="33859"/>
                  <a:pt x="6141" y="34626"/>
                </a:cubicBezTo>
                <a:cubicBezTo>
                  <a:pt x="7056" y="34822"/>
                  <a:pt x="8021" y="34918"/>
                  <a:pt x="8997" y="34918"/>
                </a:cubicBezTo>
                <a:cubicBezTo>
                  <a:pt x="11845" y="34918"/>
                  <a:pt x="14791" y="34104"/>
                  <a:pt x="16887" y="32580"/>
                </a:cubicBezTo>
                <a:cubicBezTo>
                  <a:pt x="22515" y="28486"/>
                  <a:pt x="22260" y="21066"/>
                  <a:pt x="21492" y="14926"/>
                </a:cubicBezTo>
                <a:cubicBezTo>
                  <a:pt x="20980" y="12111"/>
                  <a:pt x="20980" y="9041"/>
                  <a:pt x="20469" y="6227"/>
                </a:cubicBezTo>
                <a:cubicBezTo>
                  <a:pt x="19995" y="4098"/>
                  <a:pt x="18429" y="1"/>
                  <a:pt x="15971"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383" name="Google Shape;383;g16bc561b5b0_0_365"/>
          <p:cNvSpPr/>
          <p:nvPr/>
        </p:nvSpPr>
        <p:spPr>
          <a:xfrm>
            <a:off x="391812" y="3735264"/>
            <a:ext cx="489902" cy="448353"/>
          </a:xfrm>
          <a:custGeom>
            <a:avLst/>
            <a:gdLst/>
            <a:ahLst/>
            <a:cxnLst/>
            <a:rect l="l" t="t" r="r" b="b"/>
            <a:pathLst>
              <a:path w="7676" h="7025" extrusionOk="0">
                <a:moveTo>
                  <a:pt x="3600" y="1"/>
                </a:moveTo>
                <a:cubicBezTo>
                  <a:pt x="2024" y="1"/>
                  <a:pt x="914" y="764"/>
                  <a:pt x="512" y="2470"/>
                </a:cubicBezTo>
                <a:cubicBezTo>
                  <a:pt x="0" y="4394"/>
                  <a:pt x="768" y="6696"/>
                  <a:pt x="2814" y="6952"/>
                </a:cubicBezTo>
                <a:cubicBezTo>
                  <a:pt x="3060" y="7001"/>
                  <a:pt x="3309" y="7024"/>
                  <a:pt x="3559" y="7024"/>
                </a:cubicBezTo>
                <a:cubicBezTo>
                  <a:pt x="5256" y="7024"/>
                  <a:pt x="6941" y="5938"/>
                  <a:pt x="7164" y="4261"/>
                </a:cubicBezTo>
                <a:cubicBezTo>
                  <a:pt x="7676" y="1958"/>
                  <a:pt x="7420" y="423"/>
                  <a:pt x="4984" y="167"/>
                </a:cubicBezTo>
                <a:cubicBezTo>
                  <a:pt x="4491" y="57"/>
                  <a:pt x="4028" y="1"/>
                  <a:pt x="3600" y="1"/>
                </a:cubicBezTo>
                <a:close/>
              </a:path>
            </a:pathLst>
          </a:custGeom>
          <a:solidFill>
            <a:schemeClr val="accent1"/>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84"/>
        <p:cNvGrpSpPr/>
        <p:nvPr/>
      </p:nvGrpSpPr>
      <p:grpSpPr>
        <a:xfrm>
          <a:off x="0" y="0"/>
          <a:ext cx="0" cy="0"/>
          <a:chOff x="0" y="0"/>
          <a:chExt cx="0" cy="0"/>
        </a:xfrm>
      </p:grpSpPr>
      <p:sp>
        <p:nvSpPr>
          <p:cNvPr id="385" name="Google Shape;385;g16bc561b5b0_0_375"/>
          <p:cNvSpPr txBox="1">
            <a:spLocks noGrp="1"/>
          </p:cNvSpPr>
          <p:nvPr>
            <p:ph type="title"/>
          </p:nvPr>
        </p:nvSpPr>
        <p:spPr>
          <a:xfrm>
            <a:off x="838200" y="365127"/>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86" name="Google Shape;386;g16bc561b5b0_0_375"/>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87" name="Google Shape;387;g16bc561b5b0_0_375"/>
          <p:cNvSpPr txBox="1">
            <a:spLocks noGrp="1"/>
          </p:cNvSpPr>
          <p:nvPr>
            <p:ph type="dt" idx="10"/>
          </p:nvPr>
        </p:nvSpPr>
        <p:spPr>
          <a:xfrm>
            <a:off x="838200" y="6356352"/>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88" name="Google Shape;388;g16bc561b5b0_0_375"/>
          <p:cNvSpPr txBox="1">
            <a:spLocks noGrp="1"/>
          </p:cNvSpPr>
          <p:nvPr>
            <p:ph type="ftr" idx="11"/>
          </p:nvPr>
        </p:nvSpPr>
        <p:spPr>
          <a:xfrm>
            <a:off x="4038600" y="6356352"/>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89" name="Google Shape;389;g16bc561b5b0_0_375"/>
          <p:cNvSpPr txBox="1">
            <a:spLocks noGrp="1"/>
          </p:cNvSpPr>
          <p:nvPr>
            <p:ph type="sldNum" idx="12"/>
          </p:nvPr>
        </p:nvSpPr>
        <p:spPr>
          <a:xfrm>
            <a:off x="8610600" y="6356352"/>
            <a:ext cx="2743200" cy="3651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rtl="0">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rtl="0">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rtl="0">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rtl="0">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rtl="0">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rtl="0">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rtl="0">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rtl="0">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90"/>
        <p:cNvGrpSpPr/>
        <p:nvPr/>
      </p:nvGrpSpPr>
      <p:grpSpPr>
        <a:xfrm>
          <a:off x="0" y="0"/>
          <a:ext cx="0" cy="0"/>
          <a:chOff x="0" y="0"/>
          <a:chExt cx="0" cy="0"/>
        </a:xfrm>
      </p:grpSpPr>
      <p:sp>
        <p:nvSpPr>
          <p:cNvPr id="391" name="Google Shape;391;g16bc561b5b0_0_381"/>
          <p:cNvSpPr txBox="1">
            <a:spLocks noGrp="1"/>
          </p:cNvSpPr>
          <p:nvPr>
            <p:ph type="title"/>
          </p:nvPr>
        </p:nvSpPr>
        <p:spPr>
          <a:xfrm>
            <a:off x="838200" y="365127"/>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92" name="Google Shape;392;g16bc561b5b0_0_381"/>
          <p:cNvSpPr txBox="1">
            <a:spLocks noGrp="1"/>
          </p:cNvSpPr>
          <p:nvPr>
            <p:ph type="body" idx="1"/>
          </p:nvPr>
        </p:nvSpPr>
        <p:spPr>
          <a:xfrm>
            <a:off x="838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93" name="Google Shape;393;g16bc561b5b0_0_381"/>
          <p:cNvSpPr txBox="1">
            <a:spLocks noGrp="1"/>
          </p:cNvSpPr>
          <p:nvPr>
            <p:ph type="body" idx="2"/>
          </p:nvPr>
        </p:nvSpPr>
        <p:spPr>
          <a:xfrm>
            <a:off x="6172200" y="1825625"/>
            <a:ext cx="5181600" cy="4351200"/>
          </a:xfrm>
          <a:prstGeom prst="rect">
            <a:avLst/>
          </a:prstGeom>
          <a:noFill/>
          <a:ln>
            <a:noFill/>
          </a:ln>
        </p:spPr>
        <p:txBody>
          <a:bodyPr spcFirstLastPara="1" wrap="square" lIns="91425" tIns="45700" rIns="91425" bIns="45700" anchor="t" anchorCtr="0">
            <a:normAutofit/>
          </a:bodyPr>
          <a:lstStyle>
            <a:lvl1pPr marL="457200" lvl="0" indent="-342900" algn="l" rtl="0">
              <a:lnSpc>
                <a:spcPct val="90000"/>
              </a:lnSpc>
              <a:spcBef>
                <a:spcPts val="1000"/>
              </a:spcBef>
              <a:spcAft>
                <a:spcPts val="0"/>
              </a:spcAft>
              <a:buClr>
                <a:schemeClr val="dk1"/>
              </a:buClr>
              <a:buSzPts val="1800"/>
              <a:buChar char="•"/>
              <a:defRPr/>
            </a:lvl1pPr>
            <a:lvl2pPr marL="914400" lvl="1" indent="-342900" algn="l" rtl="0">
              <a:lnSpc>
                <a:spcPct val="90000"/>
              </a:lnSpc>
              <a:spcBef>
                <a:spcPts val="500"/>
              </a:spcBef>
              <a:spcAft>
                <a:spcPts val="0"/>
              </a:spcAft>
              <a:buClr>
                <a:schemeClr val="dk1"/>
              </a:buClr>
              <a:buSzPts val="1800"/>
              <a:buChar char="•"/>
              <a:defRPr/>
            </a:lvl2pPr>
            <a:lvl3pPr marL="1371600" lvl="2" indent="-342900" algn="l" rtl="0">
              <a:lnSpc>
                <a:spcPct val="90000"/>
              </a:lnSpc>
              <a:spcBef>
                <a:spcPts val="500"/>
              </a:spcBef>
              <a:spcAft>
                <a:spcPts val="0"/>
              </a:spcAft>
              <a:buClr>
                <a:schemeClr val="dk1"/>
              </a:buClr>
              <a:buSzPts val="1800"/>
              <a:buChar char="•"/>
              <a:defRPr/>
            </a:lvl3pPr>
            <a:lvl4pPr marL="1828800" lvl="3" indent="-342900" algn="l" rtl="0">
              <a:lnSpc>
                <a:spcPct val="90000"/>
              </a:lnSpc>
              <a:spcBef>
                <a:spcPts val="500"/>
              </a:spcBef>
              <a:spcAft>
                <a:spcPts val="0"/>
              </a:spcAft>
              <a:buClr>
                <a:schemeClr val="dk1"/>
              </a:buClr>
              <a:buSzPts val="1800"/>
              <a:buChar char="•"/>
              <a:defRPr/>
            </a:lvl4pPr>
            <a:lvl5pPr marL="2286000" lvl="4" indent="-342900" algn="l" rtl="0">
              <a:lnSpc>
                <a:spcPct val="9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94" name="Google Shape;394;g16bc561b5b0_0_381"/>
          <p:cNvSpPr txBox="1">
            <a:spLocks noGrp="1"/>
          </p:cNvSpPr>
          <p:nvPr>
            <p:ph type="dt" idx="10"/>
          </p:nvPr>
        </p:nvSpPr>
        <p:spPr>
          <a:xfrm>
            <a:off x="838200" y="6356352"/>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95" name="Google Shape;395;g16bc561b5b0_0_381"/>
          <p:cNvSpPr txBox="1">
            <a:spLocks noGrp="1"/>
          </p:cNvSpPr>
          <p:nvPr>
            <p:ph type="ftr" idx="11"/>
          </p:nvPr>
        </p:nvSpPr>
        <p:spPr>
          <a:xfrm>
            <a:off x="4038600" y="6356352"/>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96" name="Google Shape;396;g16bc561b5b0_0_381"/>
          <p:cNvSpPr txBox="1">
            <a:spLocks noGrp="1"/>
          </p:cNvSpPr>
          <p:nvPr>
            <p:ph type="sldNum" idx="12"/>
          </p:nvPr>
        </p:nvSpPr>
        <p:spPr>
          <a:xfrm>
            <a:off x="8610600" y="6356352"/>
            <a:ext cx="2743200" cy="3651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rtl="0">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rtl="0">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rtl="0">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rtl="0">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rtl="0">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rtl="0">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rtl="0">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rtl="0">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ection Header">
  <p:cSld name="SECTION_HEADER_3">
    <p:spTree>
      <p:nvGrpSpPr>
        <p:cNvPr id="1" name="Shape 397"/>
        <p:cNvGrpSpPr/>
        <p:nvPr/>
      </p:nvGrpSpPr>
      <p:grpSpPr>
        <a:xfrm>
          <a:off x="0" y="0"/>
          <a:ext cx="0" cy="0"/>
          <a:chOff x="0" y="0"/>
          <a:chExt cx="0" cy="0"/>
        </a:xfrm>
      </p:grpSpPr>
      <p:sp>
        <p:nvSpPr>
          <p:cNvPr id="398" name="Google Shape;398;g16bc561b5b0_0_388"/>
          <p:cNvSpPr txBox="1">
            <a:spLocks noGrp="1"/>
          </p:cNvSpPr>
          <p:nvPr>
            <p:ph type="title"/>
          </p:nvPr>
        </p:nvSpPr>
        <p:spPr>
          <a:xfrm>
            <a:off x="831851" y="1709740"/>
            <a:ext cx="10515600" cy="28527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6000"/>
              <a:buFont typeface="Calibri"/>
              <a:buNone/>
              <a:defRPr sz="60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99" name="Google Shape;399;g16bc561b5b0_0_388"/>
          <p:cNvSpPr txBox="1">
            <a:spLocks noGrp="1"/>
          </p:cNvSpPr>
          <p:nvPr>
            <p:ph type="body" idx="1"/>
          </p:nvPr>
        </p:nvSpPr>
        <p:spPr>
          <a:xfrm>
            <a:off x="831851" y="4589465"/>
            <a:ext cx="10515600" cy="1500300"/>
          </a:xfrm>
          <a:prstGeom prst="rect">
            <a:avLst/>
          </a:prstGeom>
          <a:noFill/>
          <a:ln>
            <a:noFill/>
          </a:ln>
        </p:spPr>
        <p:txBody>
          <a:bodyPr spcFirstLastPara="1" wrap="square" lIns="91425" tIns="45700" rIns="91425" bIns="45700" anchor="t" anchorCtr="0">
            <a:normAutofit/>
          </a:bodyPr>
          <a:lstStyle>
            <a:lvl1pPr marL="457200" lvl="0" indent="-228600" algn="l" rtl="0">
              <a:lnSpc>
                <a:spcPct val="90000"/>
              </a:lnSpc>
              <a:spcBef>
                <a:spcPts val="1000"/>
              </a:spcBef>
              <a:spcAft>
                <a:spcPts val="0"/>
              </a:spcAft>
              <a:buClr>
                <a:schemeClr val="dk1"/>
              </a:buClr>
              <a:buSzPts val="2400"/>
              <a:buNone/>
              <a:defRPr sz="2400">
                <a:solidFill>
                  <a:schemeClr val="dk1"/>
                </a:solidFill>
              </a:defRPr>
            </a:lvl1pPr>
            <a:lvl2pPr marL="914400" lvl="1" indent="-228600" algn="l" rtl="0">
              <a:lnSpc>
                <a:spcPct val="90000"/>
              </a:lnSpc>
              <a:spcBef>
                <a:spcPts val="500"/>
              </a:spcBef>
              <a:spcAft>
                <a:spcPts val="0"/>
              </a:spcAft>
              <a:buClr>
                <a:srgbClr val="888888"/>
              </a:buClr>
              <a:buSzPts val="2000"/>
              <a:buNone/>
              <a:defRPr sz="2000">
                <a:solidFill>
                  <a:srgbClr val="888888"/>
                </a:solidFill>
              </a:defRPr>
            </a:lvl2pPr>
            <a:lvl3pPr marL="1371600" lvl="2" indent="-228600" algn="l" rtl="0">
              <a:lnSpc>
                <a:spcPct val="90000"/>
              </a:lnSpc>
              <a:spcBef>
                <a:spcPts val="500"/>
              </a:spcBef>
              <a:spcAft>
                <a:spcPts val="0"/>
              </a:spcAft>
              <a:buClr>
                <a:srgbClr val="888888"/>
              </a:buClr>
              <a:buSzPts val="1800"/>
              <a:buNone/>
              <a:defRPr sz="1800">
                <a:solidFill>
                  <a:srgbClr val="888888"/>
                </a:solidFill>
              </a:defRPr>
            </a:lvl3pPr>
            <a:lvl4pPr marL="1828800" lvl="3" indent="-228600" algn="l" rtl="0">
              <a:lnSpc>
                <a:spcPct val="90000"/>
              </a:lnSpc>
              <a:spcBef>
                <a:spcPts val="500"/>
              </a:spcBef>
              <a:spcAft>
                <a:spcPts val="0"/>
              </a:spcAft>
              <a:buClr>
                <a:srgbClr val="888888"/>
              </a:buClr>
              <a:buSzPts val="1600"/>
              <a:buNone/>
              <a:defRPr sz="1600">
                <a:solidFill>
                  <a:srgbClr val="888888"/>
                </a:solidFill>
              </a:defRPr>
            </a:lvl4pPr>
            <a:lvl5pPr marL="2286000" lvl="4" indent="-228600" algn="l" rtl="0">
              <a:lnSpc>
                <a:spcPct val="9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00" name="Google Shape;400;g16bc561b5b0_0_388"/>
          <p:cNvSpPr txBox="1">
            <a:spLocks noGrp="1"/>
          </p:cNvSpPr>
          <p:nvPr>
            <p:ph type="dt" idx="10"/>
          </p:nvPr>
        </p:nvSpPr>
        <p:spPr>
          <a:xfrm>
            <a:off x="838200" y="6356352"/>
            <a:ext cx="2743200" cy="365100"/>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01" name="Google Shape;401;g16bc561b5b0_0_388"/>
          <p:cNvSpPr txBox="1">
            <a:spLocks noGrp="1"/>
          </p:cNvSpPr>
          <p:nvPr>
            <p:ph type="ftr" idx="11"/>
          </p:nvPr>
        </p:nvSpPr>
        <p:spPr>
          <a:xfrm>
            <a:off x="4038600" y="6356352"/>
            <a:ext cx="4114800" cy="365100"/>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02" name="Google Shape;402;g16bc561b5b0_0_388"/>
          <p:cNvSpPr txBox="1">
            <a:spLocks noGrp="1"/>
          </p:cNvSpPr>
          <p:nvPr>
            <p:ph type="sldNum" idx="12"/>
          </p:nvPr>
        </p:nvSpPr>
        <p:spPr>
          <a:xfrm>
            <a:off x="8610600" y="6356352"/>
            <a:ext cx="2743200" cy="365100"/>
          </a:xfrm>
          <a:prstGeom prst="rect">
            <a:avLst/>
          </a:prstGeom>
          <a:noFill/>
          <a:ln>
            <a:noFill/>
          </a:ln>
        </p:spPr>
        <p:txBody>
          <a:bodyPr spcFirstLastPara="1" wrap="square" lIns="91425" tIns="45700" rIns="91425" bIns="45700" anchor="ctr" anchorCtr="0">
            <a:noAutofit/>
          </a:bodyPr>
          <a:lstStyle>
            <a:lvl1pPr marL="0" lvl="0" indent="0" algn="r" rtl="0">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1pPr>
            <a:lvl2pPr marL="0" lvl="1" indent="0" algn="r" rtl="0">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2pPr>
            <a:lvl3pPr marL="0" lvl="2" indent="0" algn="r" rtl="0">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3pPr>
            <a:lvl4pPr marL="0" lvl="3" indent="0" algn="r" rtl="0">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4pPr>
            <a:lvl5pPr marL="0" lvl="4" indent="0" algn="r" rtl="0">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5pPr>
            <a:lvl6pPr marL="0" lvl="5" indent="0" algn="r" rtl="0">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6pPr>
            <a:lvl7pPr marL="0" lvl="6" indent="0" algn="r" rtl="0">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7pPr>
            <a:lvl8pPr marL="0" lvl="7" indent="0" algn="r" rtl="0">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8pPr>
            <a:lvl9pPr marL="0" lvl="8" indent="0" algn="r" rtl="0">
              <a:lnSpc>
                <a:spcPct val="100000"/>
              </a:lnSpc>
              <a:spcBef>
                <a:spcPts val="0"/>
              </a:spcBef>
              <a:spcAft>
                <a:spcPts val="0"/>
              </a:spcAft>
              <a:buSzPts val="1200"/>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1"/>
        <p:cNvGrpSpPr/>
        <p:nvPr/>
      </p:nvGrpSpPr>
      <p:grpSpPr>
        <a:xfrm>
          <a:off x="0" y="0"/>
          <a:ext cx="0" cy="0"/>
          <a:chOff x="0" y="0"/>
          <a:chExt cx="0" cy="0"/>
        </a:xfrm>
      </p:grpSpPr>
      <p:sp>
        <p:nvSpPr>
          <p:cNvPr id="52" name="Google Shape;52;g16bc561b5b0_0_42"/>
          <p:cNvSpPr txBox="1">
            <a:spLocks noGrp="1"/>
          </p:cNvSpPr>
          <p:nvPr>
            <p:ph type="title"/>
          </p:nvPr>
        </p:nvSpPr>
        <p:spPr>
          <a:xfrm>
            <a:off x="6137767" y="1779317"/>
            <a:ext cx="5139900" cy="13560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5600"/>
              <a:buNone/>
              <a:defRPr sz="53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53" name="Google Shape;53;g16bc561b5b0_0_42"/>
          <p:cNvSpPr txBox="1">
            <a:spLocks noGrp="1"/>
          </p:cNvSpPr>
          <p:nvPr>
            <p:ph type="subTitle" idx="1"/>
          </p:nvPr>
        </p:nvSpPr>
        <p:spPr>
          <a:xfrm>
            <a:off x="6137767" y="3143617"/>
            <a:ext cx="5139900" cy="20787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2400"/>
              <a:buNone/>
              <a:defRPr sz="21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54" name="Google Shape;54;g16bc561b5b0_0_42"/>
          <p:cNvSpPr/>
          <p:nvPr/>
        </p:nvSpPr>
        <p:spPr>
          <a:xfrm>
            <a:off x="-3436520" y="3728657"/>
            <a:ext cx="8385228" cy="5609508"/>
          </a:xfrm>
          <a:custGeom>
            <a:avLst/>
            <a:gdLst/>
            <a:ahLst/>
            <a:cxnLst/>
            <a:rect l="l" t="t" r="r" b="b"/>
            <a:pathLst>
              <a:path w="198985" h="133116" extrusionOk="0">
                <a:moveTo>
                  <a:pt x="7508" y="44717"/>
                </a:moveTo>
                <a:cubicBezTo>
                  <a:pt x="1684" y="54358"/>
                  <a:pt x="0" y="67515"/>
                  <a:pt x="6723" y="76546"/>
                </a:cubicBezTo>
                <a:cubicBezTo>
                  <a:pt x="16937" y="90269"/>
                  <a:pt x="39298" y="87319"/>
                  <a:pt x="52140" y="98618"/>
                </a:cubicBezTo>
                <a:cubicBezTo>
                  <a:pt x="62624" y="107835"/>
                  <a:pt x="60843" y="124116"/>
                  <a:pt x="74708" y="130068"/>
                </a:cubicBezTo>
                <a:cubicBezTo>
                  <a:pt x="81810" y="133115"/>
                  <a:pt x="90455" y="132209"/>
                  <a:pt x="96773" y="127761"/>
                </a:cubicBezTo>
                <a:cubicBezTo>
                  <a:pt x="101646" y="124329"/>
                  <a:pt x="104956" y="119174"/>
                  <a:pt x="108896" y="114700"/>
                </a:cubicBezTo>
                <a:cubicBezTo>
                  <a:pt x="118197" y="104127"/>
                  <a:pt x="131521" y="97191"/>
                  <a:pt x="145507" y="95649"/>
                </a:cubicBezTo>
                <a:cubicBezTo>
                  <a:pt x="152372" y="94890"/>
                  <a:pt x="159371" y="95372"/>
                  <a:pt x="166140" y="94003"/>
                </a:cubicBezTo>
                <a:cubicBezTo>
                  <a:pt x="177144" y="91779"/>
                  <a:pt x="187004" y="84446"/>
                  <a:pt x="192300" y="74541"/>
                </a:cubicBezTo>
                <a:cubicBezTo>
                  <a:pt x="198985" y="62058"/>
                  <a:pt x="198772" y="34934"/>
                  <a:pt x="187993" y="24348"/>
                </a:cubicBezTo>
                <a:cubicBezTo>
                  <a:pt x="182427" y="18885"/>
                  <a:pt x="174785" y="16153"/>
                  <a:pt x="167322" y="13865"/>
                </a:cubicBezTo>
                <a:cubicBezTo>
                  <a:pt x="136798" y="4513"/>
                  <a:pt x="103754" y="0"/>
                  <a:pt x="72992" y="8575"/>
                </a:cubicBezTo>
                <a:cubicBezTo>
                  <a:pt x="60792" y="11975"/>
                  <a:pt x="46092" y="14540"/>
                  <a:pt x="34503" y="19129"/>
                </a:cubicBezTo>
                <a:cubicBezTo>
                  <a:pt x="24258" y="23185"/>
                  <a:pt x="13093" y="35481"/>
                  <a:pt x="7508" y="44717"/>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55" name="Google Shape;55;g16bc561b5b0_0_42"/>
          <p:cNvSpPr/>
          <p:nvPr/>
        </p:nvSpPr>
        <p:spPr>
          <a:xfrm rot="1826970">
            <a:off x="-318710" y="-2249282"/>
            <a:ext cx="4582923" cy="4246911"/>
          </a:xfrm>
          <a:custGeom>
            <a:avLst/>
            <a:gdLst/>
            <a:ahLst/>
            <a:cxnLst/>
            <a:rect l="l" t="t" r="r" b="b"/>
            <a:pathLst>
              <a:path w="70337" h="65180" extrusionOk="0">
                <a:moveTo>
                  <a:pt x="35808" y="1"/>
                </a:moveTo>
                <a:cubicBezTo>
                  <a:pt x="32964" y="1"/>
                  <a:pt x="30129" y="285"/>
                  <a:pt x="27352" y="892"/>
                </a:cubicBezTo>
                <a:cubicBezTo>
                  <a:pt x="21724" y="1915"/>
                  <a:pt x="16095" y="4474"/>
                  <a:pt x="11745" y="8568"/>
                </a:cubicBezTo>
                <a:cubicBezTo>
                  <a:pt x="6391" y="13435"/>
                  <a:pt x="3815" y="20617"/>
                  <a:pt x="1374" y="27472"/>
                </a:cubicBezTo>
                <a:lnTo>
                  <a:pt x="1374" y="27472"/>
                </a:lnTo>
                <a:cubicBezTo>
                  <a:pt x="1493" y="26887"/>
                  <a:pt x="1624" y="26300"/>
                  <a:pt x="1767" y="25710"/>
                </a:cubicBezTo>
                <a:lnTo>
                  <a:pt x="1767" y="25710"/>
                </a:lnTo>
                <a:lnTo>
                  <a:pt x="999" y="28524"/>
                </a:lnTo>
                <a:cubicBezTo>
                  <a:pt x="1124" y="28174"/>
                  <a:pt x="1249" y="27824"/>
                  <a:pt x="1374" y="27472"/>
                </a:cubicBezTo>
                <a:lnTo>
                  <a:pt x="1374" y="27472"/>
                </a:lnTo>
                <a:cubicBezTo>
                  <a:pt x="0" y="34229"/>
                  <a:pt x="281" y="40587"/>
                  <a:pt x="3814" y="46946"/>
                </a:cubicBezTo>
                <a:cubicBezTo>
                  <a:pt x="7140" y="53086"/>
                  <a:pt x="12257" y="59482"/>
                  <a:pt x="18397" y="63064"/>
                </a:cubicBezTo>
                <a:cubicBezTo>
                  <a:pt x="21085" y="64530"/>
                  <a:pt x="24064" y="65180"/>
                  <a:pt x="27083" y="65180"/>
                </a:cubicBezTo>
                <a:cubicBezTo>
                  <a:pt x="30389" y="65180"/>
                  <a:pt x="33744" y="64401"/>
                  <a:pt x="36819" y="63064"/>
                </a:cubicBezTo>
                <a:cubicBezTo>
                  <a:pt x="43471" y="60250"/>
                  <a:pt x="47565" y="54621"/>
                  <a:pt x="49356" y="47713"/>
                </a:cubicBezTo>
                <a:cubicBezTo>
                  <a:pt x="50124" y="44643"/>
                  <a:pt x="50379" y="41829"/>
                  <a:pt x="51659" y="39014"/>
                </a:cubicBezTo>
                <a:cubicBezTo>
                  <a:pt x="52682" y="36200"/>
                  <a:pt x="54473" y="34153"/>
                  <a:pt x="56776" y="32362"/>
                </a:cubicBezTo>
                <a:cubicBezTo>
                  <a:pt x="61381" y="29036"/>
                  <a:pt x="69824" y="25710"/>
                  <a:pt x="70080" y="18802"/>
                </a:cubicBezTo>
                <a:cubicBezTo>
                  <a:pt x="70336" y="10358"/>
                  <a:pt x="58567" y="5241"/>
                  <a:pt x="52170" y="2939"/>
                </a:cubicBezTo>
                <a:cubicBezTo>
                  <a:pt x="46928" y="1079"/>
                  <a:pt x="41351" y="1"/>
                  <a:pt x="35808"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56" name="Google Shape;56;g16bc561b5b0_0_42"/>
          <p:cNvSpPr/>
          <p:nvPr/>
        </p:nvSpPr>
        <p:spPr>
          <a:xfrm rot="-10536046">
            <a:off x="-660173" y="-2271906"/>
            <a:ext cx="5110519" cy="3530249"/>
          </a:xfrm>
          <a:custGeom>
            <a:avLst/>
            <a:gdLst/>
            <a:ahLst/>
            <a:cxnLst/>
            <a:rect l="l" t="t" r="r" b="b"/>
            <a:pathLst>
              <a:path w="121270" h="83771" extrusionOk="0">
                <a:moveTo>
                  <a:pt x="101100" y="55618"/>
                </a:moveTo>
                <a:cubicBezTo>
                  <a:pt x="101569" y="55020"/>
                  <a:pt x="102032" y="54410"/>
                  <a:pt x="102481" y="53799"/>
                </a:cubicBezTo>
                <a:cubicBezTo>
                  <a:pt x="112123" y="40616"/>
                  <a:pt x="121269" y="19470"/>
                  <a:pt x="108170" y="5908"/>
                </a:cubicBezTo>
                <a:cubicBezTo>
                  <a:pt x="104635" y="2244"/>
                  <a:pt x="98708" y="1"/>
                  <a:pt x="93470" y="1698"/>
                </a:cubicBezTo>
                <a:cubicBezTo>
                  <a:pt x="85718" y="4204"/>
                  <a:pt x="82203" y="11313"/>
                  <a:pt x="76495" y="16243"/>
                </a:cubicBezTo>
                <a:cubicBezTo>
                  <a:pt x="65086" y="26097"/>
                  <a:pt x="50322" y="17612"/>
                  <a:pt x="37338" y="22452"/>
                </a:cubicBezTo>
                <a:cubicBezTo>
                  <a:pt x="26880" y="26347"/>
                  <a:pt x="31450" y="36741"/>
                  <a:pt x="26887" y="43624"/>
                </a:cubicBezTo>
                <a:cubicBezTo>
                  <a:pt x="21571" y="51633"/>
                  <a:pt x="7694" y="47545"/>
                  <a:pt x="2141" y="55168"/>
                </a:cubicBezTo>
                <a:cubicBezTo>
                  <a:pt x="0" y="58106"/>
                  <a:pt x="2160" y="61879"/>
                  <a:pt x="4609" y="64488"/>
                </a:cubicBezTo>
                <a:cubicBezTo>
                  <a:pt x="17516" y="78275"/>
                  <a:pt x="39703" y="83771"/>
                  <a:pt x="59700" y="80435"/>
                </a:cubicBezTo>
                <a:cubicBezTo>
                  <a:pt x="76488" y="77633"/>
                  <a:pt x="91285" y="68094"/>
                  <a:pt x="101100" y="55618"/>
                </a:cubicBezTo>
                <a:close/>
              </a:path>
            </a:pathLst>
          </a:custGeom>
          <a:noFill/>
          <a:ln w="12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57" name="Google Shape;57;g16bc561b5b0_0_42"/>
          <p:cNvSpPr/>
          <p:nvPr/>
        </p:nvSpPr>
        <p:spPr>
          <a:xfrm>
            <a:off x="7482540" y="-2811717"/>
            <a:ext cx="4683440" cy="3569132"/>
          </a:xfrm>
          <a:custGeom>
            <a:avLst/>
            <a:gdLst/>
            <a:ahLst/>
            <a:cxnLst/>
            <a:rect l="l" t="t" r="r" b="b"/>
            <a:pathLst>
              <a:path w="111140" h="84697" extrusionOk="0">
                <a:moveTo>
                  <a:pt x="46761" y="1119"/>
                </a:moveTo>
                <a:cubicBezTo>
                  <a:pt x="46003" y="1048"/>
                  <a:pt x="45238" y="990"/>
                  <a:pt x="44480" y="952"/>
                </a:cubicBezTo>
                <a:cubicBezTo>
                  <a:pt x="28179" y="0"/>
                  <a:pt x="5452" y="3786"/>
                  <a:pt x="1158" y="22150"/>
                </a:cubicBezTo>
                <a:cubicBezTo>
                  <a:pt x="1" y="27112"/>
                  <a:pt x="1331" y="33301"/>
                  <a:pt x="5606" y="36785"/>
                </a:cubicBezTo>
                <a:cubicBezTo>
                  <a:pt x="11911" y="41934"/>
                  <a:pt x="19791" y="41034"/>
                  <a:pt x="27029" y="43155"/>
                </a:cubicBezTo>
                <a:cubicBezTo>
                  <a:pt x="41504" y="47391"/>
                  <a:pt x="42378" y="64391"/>
                  <a:pt x="53491" y="72677"/>
                </a:cubicBezTo>
                <a:cubicBezTo>
                  <a:pt x="62438" y="79348"/>
                  <a:pt x="68686" y="69868"/>
                  <a:pt x="76945" y="69971"/>
                </a:cubicBezTo>
                <a:cubicBezTo>
                  <a:pt x="86561" y="70093"/>
                  <a:pt x="90649" y="83963"/>
                  <a:pt x="100065" y="84490"/>
                </a:cubicBezTo>
                <a:cubicBezTo>
                  <a:pt x="103697" y="84696"/>
                  <a:pt x="105689" y="80840"/>
                  <a:pt x="106557" y="77362"/>
                </a:cubicBezTo>
                <a:cubicBezTo>
                  <a:pt x="111140" y="59037"/>
                  <a:pt x="103716" y="37421"/>
                  <a:pt x="90064" y="22432"/>
                </a:cubicBezTo>
                <a:cubicBezTo>
                  <a:pt x="78604" y="9854"/>
                  <a:pt x="62560" y="2597"/>
                  <a:pt x="46761" y="1119"/>
                </a:cubicBezTo>
                <a:close/>
              </a:path>
            </a:pathLst>
          </a:custGeom>
          <a:noFill/>
          <a:ln w="12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58" name="Google Shape;58;g16bc561b5b0_0_42"/>
          <p:cNvSpPr/>
          <p:nvPr/>
        </p:nvSpPr>
        <p:spPr>
          <a:xfrm>
            <a:off x="11002589" y="-130764"/>
            <a:ext cx="970496" cy="888171"/>
          </a:xfrm>
          <a:custGeom>
            <a:avLst/>
            <a:gdLst/>
            <a:ahLst/>
            <a:cxnLst/>
            <a:rect l="l" t="t" r="r" b="b"/>
            <a:pathLst>
              <a:path w="7676" h="7025" extrusionOk="0">
                <a:moveTo>
                  <a:pt x="3600" y="1"/>
                </a:moveTo>
                <a:cubicBezTo>
                  <a:pt x="2024" y="1"/>
                  <a:pt x="914" y="764"/>
                  <a:pt x="512" y="2470"/>
                </a:cubicBezTo>
                <a:cubicBezTo>
                  <a:pt x="0" y="4394"/>
                  <a:pt x="768" y="6696"/>
                  <a:pt x="2814" y="6952"/>
                </a:cubicBezTo>
                <a:cubicBezTo>
                  <a:pt x="3060" y="7001"/>
                  <a:pt x="3309" y="7024"/>
                  <a:pt x="3559" y="7024"/>
                </a:cubicBezTo>
                <a:cubicBezTo>
                  <a:pt x="5256" y="7024"/>
                  <a:pt x="6941" y="5938"/>
                  <a:pt x="7164" y="4261"/>
                </a:cubicBezTo>
                <a:cubicBezTo>
                  <a:pt x="7676" y="1958"/>
                  <a:pt x="7420" y="423"/>
                  <a:pt x="4984" y="167"/>
                </a:cubicBezTo>
                <a:cubicBezTo>
                  <a:pt x="4491" y="57"/>
                  <a:pt x="4028" y="1"/>
                  <a:pt x="3600"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59" name="Google Shape;59;g16bc561b5b0_0_42"/>
          <p:cNvSpPr/>
          <p:nvPr/>
        </p:nvSpPr>
        <p:spPr>
          <a:xfrm rot="-5378178">
            <a:off x="10583253" y="5690522"/>
            <a:ext cx="2764187" cy="2135277"/>
          </a:xfrm>
          <a:custGeom>
            <a:avLst/>
            <a:gdLst/>
            <a:ahLst/>
            <a:cxnLst/>
            <a:rect l="l" t="t" r="r" b="b"/>
            <a:pathLst>
              <a:path w="65594" h="50670" extrusionOk="0">
                <a:moveTo>
                  <a:pt x="18544" y="2296"/>
                </a:moveTo>
                <a:cubicBezTo>
                  <a:pt x="22696" y="258"/>
                  <a:pt x="27690" y="1"/>
                  <a:pt x="32022" y="1608"/>
                </a:cubicBezTo>
                <a:cubicBezTo>
                  <a:pt x="36361" y="3215"/>
                  <a:pt x="39986" y="6653"/>
                  <a:pt x="41818" y="10909"/>
                </a:cubicBezTo>
                <a:cubicBezTo>
                  <a:pt x="43225" y="14174"/>
                  <a:pt x="43894" y="18223"/>
                  <a:pt x="46992" y="19959"/>
                </a:cubicBezTo>
                <a:cubicBezTo>
                  <a:pt x="50964" y="22182"/>
                  <a:pt x="56550" y="19084"/>
                  <a:pt x="60278" y="21694"/>
                </a:cubicBezTo>
                <a:cubicBezTo>
                  <a:pt x="61428" y="22497"/>
                  <a:pt x="62193" y="23731"/>
                  <a:pt x="62817" y="24985"/>
                </a:cubicBezTo>
                <a:cubicBezTo>
                  <a:pt x="64790" y="28983"/>
                  <a:pt x="65593" y="33456"/>
                  <a:pt x="65131" y="37885"/>
                </a:cubicBezTo>
                <a:cubicBezTo>
                  <a:pt x="64886" y="40199"/>
                  <a:pt x="64256" y="42545"/>
                  <a:pt x="62797" y="44357"/>
                </a:cubicBezTo>
                <a:cubicBezTo>
                  <a:pt x="60927" y="46671"/>
                  <a:pt x="57957" y="47783"/>
                  <a:pt x="55071" y="48535"/>
                </a:cubicBezTo>
                <a:cubicBezTo>
                  <a:pt x="47301" y="50560"/>
                  <a:pt x="38938" y="50669"/>
                  <a:pt x="31315" y="48150"/>
                </a:cubicBezTo>
                <a:cubicBezTo>
                  <a:pt x="26848" y="46671"/>
                  <a:pt x="22709" y="44338"/>
                  <a:pt x="18749" y="41793"/>
                </a:cubicBezTo>
                <a:cubicBezTo>
                  <a:pt x="15555" y="39743"/>
                  <a:pt x="12437" y="37525"/>
                  <a:pt x="9847" y="34761"/>
                </a:cubicBezTo>
                <a:cubicBezTo>
                  <a:pt x="5907" y="30558"/>
                  <a:pt x="0" y="20608"/>
                  <a:pt x="2642" y="14547"/>
                </a:cubicBezTo>
                <a:cubicBezTo>
                  <a:pt x="3670" y="12188"/>
                  <a:pt x="6550" y="11108"/>
                  <a:pt x="8517" y="9681"/>
                </a:cubicBezTo>
                <a:cubicBezTo>
                  <a:pt x="11878" y="7245"/>
                  <a:pt x="14777" y="4140"/>
                  <a:pt x="18544" y="2296"/>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0" name="Google Shape;60;g16bc561b5b0_0_42"/>
          <p:cNvSpPr/>
          <p:nvPr/>
        </p:nvSpPr>
        <p:spPr>
          <a:xfrm rot="-3789041">
            <a:off x="9683973" y="5772556"/>
            <a:ext cx="5185074" cy="2951341"/>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2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1" name="Google Shape;61;g16bc561b5b0_0_42"/>
          <p:cNvSpPr/>
          <p:nvPr/>
        </p:nvSpPr>
        <p:spPr>
          <a:xfrm rot="-9700611" flipH="1">
            <a:off x="-565083" y="4164956"/>
            <a:ext cx="4683330" cy="3569048"/>
          </a:xfrm>
          <a:custGeom>
            <a:avLst/>
            <a:gdLst/>
            <a:ahLst/>
            <a:cxnLst/>
            <a:rect l="l" t="t" r="r" b="b"/>
            <a:pathLst>
              <a:path w="111140" h="84697" extrusionOk="0">
                <a:moveTo>
                  <a:pt x="46761" y="1119"/>
                </a:moveTo>
                <a:cubicBezTo>
                  <a:pt x="46003" y="1048"/>
                  <a:pt x="45238" y="990"/>
                  <a:pt x="44480" y="952"/>
                </a:cubicBezTo>
                <a:cubicBezTo>
                  <a:pt x="28179" y="0"/>
                  <a:pt x="5452" y="3786"/>
                  <a:pt x="1158" y="22150"/>
                </a:cubicBezTo>
                <a:cubicBezTo>
                  <a:pt x="1" y="27112"/>
                  <a:pt x="1331" y="33301"/>
                  <a:pt x="5606" y="36785"/>
                </a:cubicBezTo>
                <a:cubicBezTo>
                  <a:pt x="11911" y="41934"/>
                  <a:pt x="19791" y="41034"/>
                  <a:pt x="27029" y="43155"/>
                </a:cubicBezTo>
                <a:cubicBezTo>
                  <a:pt x="41504" y="47391"/>
                  <a:pt x="42378" y="64391"/>
                  <a:pt x="53491" y="72677"/>
                </a:cubicBezTo>
                <a:cubicBezTo>
                  <a:pt x="62438" y="79348"/>
                  <a:pt x="68686" y="69868"/>
                  <a:pt x="76945" y="69971"/>
                </a:cubicBezTo>
                <a:cubicBezTo>
                  <a:pt x="86561" y="70093"/>
                  <a:pt x="90649" y="83963"/>
                  <a:pt x="100065" y="84490"/>
                </a:cubicBezTo>
                <a:cubicBezTo>
                  <a:pt x="103697" y="84696"/>
                  <a:pt x="105689" y="80840"/>
                  <a:pt x="106557" y="77362"/>
                </a:cubicBezTo>
                <a:cubicBezTo>
                  <a:pt x="111140" y="59037"/>
                  <a:pt x="103716" y="37421"/>
                  <a:pt x="90064" y="22432"/>
                </a:cubicBezTo>
                <a:cubicBezTo>
                  <a:pt x="78604" y="9854"/>
                  <a:pt x="62560" y="2597"/>
                  <a:pt x="46761" y="1119"/>
                </a:cubicBezTo>
                <a:close/>
              </a:path>
            </a:pathLst>
          </a:custGeom>
          <a:noFill/>
          <a:ln w="19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1"/>
        </a:solidFill>
        <a:effectLst/>
      </p:bgPr>
    </p:bg>
    <p:spTree>
      <p:nvGrpSpPr>
        <p:cNvPr id="1" name="Shape 62"/>
        <p:cNvGrpSpPr/>
        <p:nvPr/>
      </p:nvGrpSpPr>
      <p:grpSpPr>
        <a:xfrm>
          <a:off x="0" y="0"/>
          <a:ext cx="0" cy="0"/>
          <a:chOff x="0" y="0"/>
          <a:chExt cx="0" cy="0"/>
        </a:xfrm>
      </p:grpSpPr>
      <p:sp>
        <p:nvSpPr>
          <p:cNvPr id="63" name="Google Shape;63;g16bc561b5b0_0_53"/>
          <p:cNvSpPr txBox="1">
            <a:spLocks noGrp="1"/>
          </p:cNvSpPr>
          <p:nvPr>
            <p:ph type="title"/>
          </p:nvPr>
        </p:nvSpPr>
        <p:spPr>
          <a:xfrm>
            <a:off x="4984351" y="1716000"/>
            <a:ext cx="2252100" cy="11223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4800"/>
              <a:buNone/>
              <a:defRPr sz="12000" b="1">
                <a:solidFill>
                  <a:schemeClr val="accent2"/>
                </a:solidFill>
              </a:defRPr>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64" name="Google Shape;64;g16bc561b5b0_0_53"/>
          <p:cNvSpPr txBox="1">
            <a:spLocks noGrp="1"/>
          </p:cNvSpPr>
          <p:nvPr>
            <p:ph type="title" idx="2"/>
          </p:nvPr>
        </p:nvSpPr>
        <p:spPr>
          <a:xfrm>
            <a:off x="1838867" y="2940533"/>
            <a:ext cx="8550300" cy="11211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4000"/>
              <a:buNone/>
              <a:defRPr sz="7200" b="1"/>
            </a:lvl1pPr>
            <a:lvl2pPr lvl="1" algn="l">
              <a:lnSpc>
                <a:spcPct val="100000"/>
              </a:lnSpc>
              <a:spcBef>
                <a:spcPts val="0"/>
              </a:spcBef>
              <a:spcAft>
                <a:spcPts val="0"/>
              </a:spcAft>
              <a:buSzPts val="3700"/>
              <a:buNone/>
              <a:defRPr>
                <a:latin typeface="Libre Franklin"/>
                <a:ea typeface="Libre Franklin"/>
                <a:cs typeface="Libre Franklin"/>
                <a:sym typeface="Libre Franklin"/>
              </a:defRPr>
            </a:lvl2pPr>
            <a:lvl3pPr lvl="2" algn="l">
              <a:lnSpc>
                <a:spcPct val="100000"/>
              </a:lnSpc>
              <a:spcBef>
                <a:spcPts val="0"/>
              </a:spcBef>
              <a:spcAft>
                <a:spcPts val="0"/>
              </a:spcAft>
              <a:buSzPts val="3700"/>
              <a:buNone/>
              <a:defRPr>
                <a:latin typeface="Libre Franklin"/>
                <a:ea typeface="Libre Franklin"/>
                <a:cs typeface="Libre Franklin"/>
                <a:sym typeface="Libre Franklin"/>
              </a:defRPr>
            </a:lvl3pPr>
            <a:lvl4pPr lvl="3" algn="l">
              <a:lnSpc>
                <a:spcPct val="100000"/>
              </a:lnSpc>
              <a:spcBef>
                <a:spcPts val="0"/>
              </a:spcBef>
              <a:spcAft>
                <a:spcPts val="0"/>
              </a:spcAft>
              <a:buSzPts val="3700"/>
              <a:buNone/>
              <a:defRPr>
                <a:latin typeface="Libre Franklin"/>
                <a:ea typeface="Libre Franklin"/>
                <a:cs typeface="Libre Franklin"/>
                <a:sym typeface="Libre Franklin"/>
              </a:defRPr>
            </a:lvl4pPr>
            <a:lvl5pPr lvl="4" algn="l">
              <a:lnSpc>
                <a:spcPct val="100000"/>
              </a:lnSpc>
              <a:spcBef>
                <a:spcPts val="0"/>
              </a:spcBef>
              <a:spcAft>
                <a:spcPts val="0"/>
              </a:spcAft>
              <a:buSzPts val="3700"/>
              <a:buNone/>
              <a:defRPr>
                <a:latin typeface="Libre Franklin"/>
                <a:ea typeface="Libre Franklin"/>
                <a:cs typeface="Libre Franklin"/>
                <a:sym typeface="Libre Franklin"/>
              </a:defRPr>
            </a:lvl5pPr>
            <a:lvl6pPr lvl="5" algn="l">
              <a:lnSpc>
                <a:spcPct val="100000"/>
              </a:lnSpc>
              <a:spcBef>
                <a:spcPts val="0"/>
              </a:spcBef>
              <a:spcAft>
                <a:spcPts val="0"/>
              </a:spcAft>
              <a:buSzPts val="3700"/>
              <a:buNone/>
              <a:defRPr>
                <a:latin typeface="Libre Franklin"/>
                <a:ea typeface="Libre Franklin"/>
                <a:cs typeface="Libre Franklin"/>
                <a:sym typeface="Libre Franklin"/>
              </a:defRPr>
            </a:lvl6pPr>
            <a:lvl7pPr lvl="6" algn="l">
              <a:lnSpc>
                <a:spcPct val="100000"/>
              </a:lnSpc>
              <a:spcBef>
                <a:spcPts val="0"/>
              </a:spcBef>
              <a:spcAft>
                <a:spcPts val="0"/>
              </a:spcAft>
              <a:buSzPts val="3700"/>
              <a:buNone/>
              <a:defRPr>
                <a:latin typeface="Libre Franklin"/>
                <a:ea typeface="Libre Franklin"/>
                <a:cs typeface="Libre Franklin"/>
                <a:sym typeface="Libre Franklin"/>
              </a:defRPr>
            </a:lvl7pPr>
            <a:lvl8pPr lvl="7" algn="l">
              <a:lnSpc>
                <a:spcPct val="100000"/>
              </a:lnSpc>
              <a:spcBef>
                <a:spcPts val="0"/>
              </a:spcBef>
              <a:spcAft>
                <a:spcPts val="0"/>
              </a:spcAft>
              <a:buSzPts val="3700"/>
              <a:buNone/>
              <a:defRPr>
                <a:latin typeface="Libre Franklin"/>
                <a:ea typeface="Libre Franklin"/>
                <a:cs typeface="Libre Franklin"/>
                <a:sym typeface="Libre Franklin"/>
              </a:defRPr>
            </a:lvl8pPr>
            <a:lvl9pPr lvl="8" algn="l">
              <a:lnSpc>
                <a:spcPct val="100000"/>
              </a:lnSpc>
              <a:spcBef>
                <a:spcPts val="0"/>
              </a:spcBef>
              <a:spcAft>
                <a:spcPts val="0"/>
              </a:spcAft>
              <a:buSzPts val="3700"/>
              <a:buNone/>
              <a:defRPr>
                <a:latin typeface="Libre Franklin"/>
                <a:ea typeface="Libre Franklin"/>
                <a:cs typeface="Libre Franklin"/>
                <a:sym typeface="Libre Franklin"/>
              </a:defRPr>
            </a:lvl9pPr>
          </a:lstStyle>
          <a:p>
            <a:endParaRPr/>
          </a:p>
        </p:txBody>
      </p:sp>
      <p:sp>
        <p:nvSpPr>
          <p:cNvPr id="65" name="Google Shape;65;g16bc561b5b0_0_53"/>
          <p:cNvSpPr txBox="1">
            <a:spLocks noGrp="1"/>
          </p:cNvSpPr>
          <p:nvPr>
            <p:ph type="subTitle" idx="1"/>
          </p:nvPr>
        </p:nvSpPr>
        <p:spPr>
          <a:xfrm>
            <a:off x="2024553" y="4061733"/>
            <a:ext cx="8171700" cy="8076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2400"/>
              <a:buNone/>
              <a:defRPr>
                <a:latin typeface="Karla"/>
                <a:ea typeface="Karla"/>
                <a:cs typeface="Karla"/>
                <a:sym typeface="Karla"/>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66" name="Google Shape;66;g16bc561b5b0_0_53"/>
          <p:cNvSpPr/>
          <p:nvPr/>
        </p:nvSpPr>
        <p:spPr>
          <a:xfrm rot="-3197141">
            <a:off x="-179739" y="3890021"/>
            <a:ext cx="3458167" cy="6060263"/>
          </a:xfrm>
          <a:custGeom>
            <a:avLst/>
            <a:gdLst/>
            <a:ahLst/>
            <a:cxnLst/>
            <a:rect l="l" t="t" r="r" b="b"/>
            <a:pathLst>
              <a:path w="70337" h="65180" extrusionOk="0">
                <a:moveTo>
                  <a:pt x="35808" y="1"/>
                </a:moveTo>
                <a:cubicBezTo>
                  <a:pt x="32964" y="1"/>
                  <a:pt x="30129" y="285"/>
                  <a:pt x="27352" y="892"/>
                </a:cubicBezTo>
                <a:cubicBezTo>
                  <a:pt x="21724" y="1915"/>
                  <a:pt x="16095" y="4474"/>
                  <a:pt x="11745" y="8568"/>
                </a:cubicBezTo>
                <a:cubicBezTo>
                  <a:pt x="6391" y="13435"/>
                  <a:pt x="3815" y="20617"/>
                  <a:pt x="1374" y="27472"/>
                </a:cubicBezTo>
                <a:lnTo>
                  <a:pt x="1374" y="27472"/>
                </a:lnTo>
                <a:cubicBezTo>
                  <a:pt x="1493" y="26887"/>
                  <a:pt x="1624" y="26300"/>
                  <a:pt x="1767" y="25710"/>
                </a:cubicBezTo>
                <a:lnTo>
                  <a:pt x="1767" y="25710"/>
                </a:lnTo>
                <a:lnTo>
                  <a:pt x="999" y="28524"/>
                </a:lnTo>
                <a:cubicBezTo>
                  <a:pt x="1124" y="28174"/>
                  <a:pt x="1249" y="27824"/>
                  <a:pt x="1374" y="27472"/>
                </a:cubicBezTo>
                <a:lnTo>
                  <a:pt x="1374" y="27472"/>
                </a:lnTo>
                <a:cubicBezTo>
                  <a:pt x="0" y="34229"/>
                  <a:pt x="281" y="40587"/>
                  <a:pt x="3814" y="46946"/>
                </a:cubicBezTo>
                <a:cubicBezTo>
                  <a:pt x="7140" y="53086"/>
                  <a:pt x="12257" y="59482"/>
                  <a:pt x="18397" y="63064"/>
                </a:cubicBezTo>
                <a:cubicBezTo>
                  <a:pt x="21085" y="64530"/>
                  <a:pt x="24064" y="65180"/>
                  <a:pt x="27083" y="65180"/>
                </a:cubicBezTo>
                <a:cubicBezTo>
                  <a:pt x="30389" y="65180"/>
                  <a:pt x="33744" y="64401"/>
                  <a:pt x="36819" y="63064"/>
                </a:cubicBezTo>
                <a:cubicBezTo>
                  <a:pt x="43471" y="60250"/>
                  <a:pt x="47565" y="54621"/>
                  <a:pt x="49356" y="47713"/>
                </a:cubicBezTo>
                <a:cubicBezTo>
                  <a:pt x="50124" y="44643"/>
                  <a:pt x="50379" y="41829"/>
                  <a:pt x="51659" y="39014"/>
                </a:cubicBezTo>
                <a:cubicBezTo>
                  <a:pt x="52682" y="36200"/>
                  <a:pt x="54473" y="34153"/>
                  <a:pt x="56776" y="32362"/>
                </a:cubicBezTo>
                <a:cubicBezTo>
                  <a:pt x="61381" y="29036"/>
                  <a:pt x="69824" y="25710"/>
                  <a:pt x="70080" y="18802"/>
                </a:cubicBezTo>
                <a:cubicBezTo>
                  <a:pt x="70336" y="10358"/>
                  <a:pt x="58567" y="5241"/>
                  <a:pt x="52170" y="2939"/>
                </a:cubicBezTo>
                <a:cubicBezTo>
                  <a:pt x="46928" y="1079"/>
                  <a:pt x="41351" y="1"/>
                  <a:pt x="35808"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7" name="Google Shape;67;g16bc561b5b0_0_53"/>
          <p:cNvSpPr/>
          <p:nvPr/>
        </p:nvSpPr>
        <p:spPr>
          <a:xfrm rot="3362135">
            <a:off x="-2254026" y="4534311"/>
            <a:ext cx="5184991" cy="2951294"/>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2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8" name="Google Shape;68;g16bc561b5b0_0_53"/>
          <p:cNvSpPr/>
          <p:nvPr/>
        </p:nvSpPr>
        <p:spPr>
          <a:xfrm rot="-9529373">
            <a:off x="8643526" y="-1539914"/>
            <a:ext cx="5184806" cy="2951189"/>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2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69" name="Google Shape;69;g16bc561b5b0_0_53"/>
          <p:cNvSpPr/>
          <p:nvPr/>
        </p:nvSpPr>
        <p:spPr>
          <a:xfrm rot="7954298">
            <a:off x="11129031" y="364458"/>
            <a:ext cx="1310438" cy="1671485"/>
          </a:xfrm>
          <a:custGeom>
            <a:avLst/>
            <a:gdLst/>
            <a:ahLst/>
            <a:cxnLst/>
            <a:rect l="l" t="t" r="r" b="b"/>
            <a:pathLst>
              <a:path w="31098" h="39666" extrusionOk="0">
                <a:moveTo>
                  <a:pt x="3433" y="29947"/>
                </a:moveTo>
                <a:cubicBezTo>
                  <a:pt x="5406" y="35654"/>
                  <a:pt x="12097" y="39665"/>
                  <a:pt x="17747" y="37602"/>
                </a:cubicBezTo>
                <a:cubicBezTo>
                  <a:pt x="19952" y="36792"/>
                  <a:pt x="21797" y="35217"/>
                  <a:pt x="23346" y="33463"/>
                </a:cubicBezTo>
                <a:cubicBezTo>
                  <a:pt x="26354" y="30056"/>
                  <a:pt x="28417" y="25929"/>
                  <a:pt x="29349" y="21482"/>
                </a:cubicBezTo>
                <a:cubicBezTo>
                  <a:pt x="31097" y="13017"/>
                  <a:pt x="25383" y="1"/>
                  <a:pt x="15491" y="6608"/>
                </a:cubicBezTo>
                <a:cubicBezTo>
                  <a:pt x="7932" y="11660"/>
                  <a:pt x="1" y="20003"/>
                  <a:pt x="3433" y="29947"/>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0" name="Google Shape;70;g16bc561b5b0_0_53"/>
          <p:cNvSpPr/>
          <p:nvPr/>
        </p:nvSpPr>
        <p:spPr>
          <a:xfrm rot="-2122439">
            <a:off x="513836" y="5940227"/>
            <a:ext cx="884671" cy="934161"/>
          </a:xfrm>
          <a:custGeom>
            <a:avLst/>
            <a:gdLst/>
            <a:ahLst/>
            <a:cxnLst/>
            <a:rect l="l" t="t" r="r" b="b"/>
            <a:pathLst>
              <a:path w="17463" h="16296" extrusionOk="0">
                <a:moveTo>
                  <a:pt x="9140" y="0"/>
                </a:moveTo>
                <a:cubicBezTo>
                  <a:pt x="6482" y="0"/>
                  <a:pt x="3830" y="1758"/>
                  <a:pt x="2303" y="4303"/>
                </a:cubicBezTo>
                <a:cubicBezTo>
                  <a:pt x="0" y="8396"/>
                  <a:pt x="3326" y="12746"/>
                  <a:pt x="6908" y="15048"/>
                </a:cubicBezTo>
                <a:cubicBezTo>
                  <a:pt x="8069" y="15919"/>
                  <a:pt x="9229" y="16296"/>
                  <a:pt x="10337" y="16296"/>
                </a:cubicBezTo>
                <a:cubicBezTo>
                  <a:pt x="13138" y="16296"/>
                  <a:pt x="15603" y="13888"/>
                  <a:pt x="16887" y="10955"/>
                </a:cubicBezTo>
                <a:lnTo>
                  <a:pt x="16887" y="10955"/>
                </a:lnTo>
                <a:lnTo>
                  <a:pt x="16379" y="11519"/>
                </a:lnTo>
                <a:lnTo>
                  <a:pt x="16379" y="11519"/>
                </a:lnTo>
                <a:cubicBezTo>
                  <a:pt x="17083" y="10270"/>
                  <a:pt x="17462" y="8971"/>
                  <a:pt x="17142" y="7373"/>
                </a:cubicBezTo>
                <a:cubicBezTo>
                  <a:pt x="16631" y="5070"/>
                  <a:pt x="14840" y="2767"/>
                  <a:pt x="13049" y="1488"/>
                </a:cubicBezTo>
                <a:cubicBezTo>
                  <a:pt x="11842" y="454"/>
                  <a:pt x="10490" y="0"/>
                  <a:pt x="9140" y="0"/>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1" name="Google Shape;71;g16bc561b5b0_0_53"/>
          <p:cNvSpPr/>
          <p:nvPr/>
        </p:nvSpPr>
        <p:spPr>
          <a:xfrm rot="9447073">
            <a:off x="-3018528" y="-2219098"/>
            <a:ext cx="8867976" cy="4564586"/>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solidFill>
            <a:schemeClr val="accent2"/>
          </a:solidFill>
          <a:ln w="19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2" name="Google Shape;72;g16bc561b5b0_0_53"/>
          <p:cNvSpPr/>
          <p:nvPr/>
        </p:nvSpPr>
        <p:spPr>
          <a:xfrm>
            <a:off x="-1955800" y="-1883833"/>
            <a:ext cx="11302717" cy="4494488"/>
          </a:xfrm>
          <a:custGeom>
            <a:avLst/>
            <a:gdLst/>
            <a:ahLst/>
            <a:cxnLst/>
            <a:rect l="l" t="t" r="r" b="b"/>
            <a:pathLst>
              <a:path w="339090" h="134838" extrusionOk="0">
                <a:moveTo>
                  <a:pt x="0" y="130429"/>
                </a:moveTo>
                <a:cubicBezTo>
                  <a:pt x="11684" y="130556"/>
                  <a:pt x="48260" y="139319"/>
                  <a:pt x="70104" y="131191"/>
                </a:cubicBezTo>
                <a:cubicBezTo>
                  <a:pt x="91948" y="123063"/>
                  <a:pt x="104775" y="88265"/>
                  <a:pt x="131064" y="81661"/>
                </a:cubicBezTo>
                <a:cubicBezTo>
                  <a:pt x="157353" y="75057"/>
                  <a:pt x="205613" y="101600"/>
                  <a:pt x="227838" y="91567"/>
                </a:cubicBezTo>
                <a:cubicBezTo>
                  <a:pt x="250063" y="81534"/>
                  <a:pt x="248539" y="36322"/>
                  <a:pt x="264414" y="21463"/>
                </a:cubicBezTo>
                <a:cubicBezTo>
                  <a:pt x="280289" y="6604"/>
                  <a:pt x="310642" y="5969"/>
                  <a:pt x="323088" y="2413"/>
                </a:cubicBezTo>
                <a:cubicBezTo>
                  <a:pt x="335534" y="-1143"/>
                  <a:pt x="336423" y="508"/>
                  <a:pt x="339090" y="127"/>
                </a:cubicBezTo>
              </a:path>
            </a:pathLst>
          </a:cu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73" name="Google Shape;73;g16bc561b5b0_0_53"/>
          <p:cNvSpPr/>
          <p:nvPr/>
        </p:nvSpPr>
        <p:spPr>
          <a:xfrm rot="-2921957">
            <a:off x="10037377" y="5219454"/>
            <a:ext cx="2764094" cy="2135205"/>
          </a:xfrm>
          <a:custGeom>
            <a:avLst/>
            <a:gdLst/>
            <a:ahLst/>
            <a:cxnLst/>
            <a:rect l="l" t="t" r="r" b="b"/>
            <a:pathLst>
              <a:path w="65594" h="50670" extrusionOk="0">
                <a:moveTo>
                  <a:pt x="18544" y="2296"/>
                </a:moveTo>
                <a:cubicBezTo>
                  <a:pt x="22696" y="258"/>
                  <a:pt x="27690" y="1"/>
                  <a:pt x="32022" y="1608"/>
                </a:cubicBezTo>
                <a:cubicBezTo>
                  <a:pt x="36361" y="3215"/>
                  <a:pt x="39986" y="6653"/>
                  <a:pt x="41818" y="10909"/>
                </a:cubicBezTo>
                <a:cubicBezTo>
                  <a:pt x="43225" y="14174"/>
                  <a:pt x="43894" y="18223"/>
                  <a:pt x="46992" y="19959"/>
                </a:cubicBezTo>
                <a:cubicBezTo>
                  <a:pt x="50964" y="22182"/>
                  <a:pt x="56550" y="19084"/>
                  <a:pt x="60278" y="21694"/>
                </a:cubicBezTo>
                <a:cubicBezTo>
                  <a:pt x="61428" y="22497"/>
                  <a:pt x="62193" y="23731"/>
                  <a:pt x="62817" y="24985"/>
                </a:cubicBezTo>
                <a:cubicBezTo>
                  <a:pt x="64790" y="28983"/>
                  <a:pt x="65593" y="33456"/>
                  <a:pt x="65131" y="37885"/>
                </a:cubicBezTo>
                <a:cubicBezTo>
                  <a:pt x="64886" y="40199"/>
                  <a:pt x="64256" y="42545"/>
                  <a:pt x="62797" y="44357"/>
                </a:cubicBezTo>
                <a:cubicBezTo>
                  <a:pt x="60927" y="46671"/>
                  <a:pt x="57957" y="47783"/>
                  <a:pt x="55071" y="48535"/>
                </a:cubicBezTo>
                <a:cubicBezTo>
                  <a:pt x="47301" y="50560"/>
                  <a:pt x="38938" y="50669"/>
                  <a:pt x="31315" y="48150"/>
                </a:cubicBezTo>
                <a:cubicBezTo>
                  <a:pt x="26848" y="46671"/>
                  <a:pt x="22709" y="44338"/>
                  <a:pt x="18749" y="41793"/>
                </a:cubicBezTo>
                <a:cubicBezTo>
                  <a:pt x="15555" y="39743"/>
                  <a:pt x="12437" y="37525"/>
                  <a:pt x="9847" y="34761"/>
                </a:cubicBezTo>
                <a:cubicBezTo>
                  <a:pt x="5907" y="30558"/>
                  <a:pt x="0" y="20608"/>
                  <a:pt x="2642" y="14547"/>
                </a:cubicBezTo>
                <a:cubicBezTo>
                  <a:pt x="3670" y="12188"/>
                  <a:pt x="6550" y="11108"/>
                  <a:pt x="8517" y="9681"/>
                </a:cubicBezTo>
                <a:cubicBezTo>
                  <a:pt x="11878" y="7245"/>
                  <a:pt x="14777" y="4140"/>
                  <a:pt x="18544" y="2296"/>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4" name="Google Shape;74;g16bc561b5b0_0_53"/>
          <p:cNvSpPr/>
          <p:nvPr/>
        </p:nvSpPr>
        <p:spPr>
          <a:xfrm rot="-2921957">
            <a:off x="8566355" y="5417897"/>
            <a:ext cx="5184963" cy="2951278"/>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2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2">
  <p:cSld name="SECTION_TITLE_AND_DESCRIPTION_1">
    <p:spTree>
      <p:nvGrpSpPr>
        <p:cNvPr id="1" name="Shape 75"/>
        <p:cNvGrpSpPr/>
        <p:nvPr/>
      </p:nvGrpSpPr>
      <p:grpSpPr>
        <a:xfrm>
          <a:off x="0" y="0"/>
          <a:ext cx="0" cy="0"/>
          <a:chOff x="0" y="0"/>
          <a:chExt cx="0" cy="0"/>
        </a:xfrm>
      </p:grpSpPr>
      <p:sp>
        <p:nvSpPr>
          <p:cNvPr id="76" name="Google Shape;76;g16bc561b5b0_0_66"/>
          <p:cNvSpPr/>
          <p:nvPr/>
        </p:nvSpPr>
        <p:spPr>
          <a:xfrm rot="2204035">
            <a:off x="-1171515" y="5044426"/>
            <a:ext cx="5184739" cy="2951150"/>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2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77" name="Google Shape;77;g16bc561b5b0_0_66"/>
          <p:cNvSpPr txBox="1">
            <a:spLocks noGrp="1"/>
          </p:cNvSpPr>
          <p:nvPr>
            <p:ph type="title"/>
          </p:nvPr>
        </p:nvSpPr>
        <p:spPr>
          <a:xfrm>
            <a:off x="956167" y="1779331"/>
            <a:ext cx="5139900" cy="10992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5600"/>
              <a:buNone/>
              <a:defRPr/>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78" name="Google Shape;78;g16bc561b5b0_0_66"/>
          <p:cNvSpPr txBox="1">
            <a:spLocks noGrp="1"/>
          </p:cNvSpPr>
          <p:nvPr>
            <p:ph type="subTitle" idx="1"/>
          </p:nvPr>
        </p:nvSpPr>
        <p:spPr>
          <a:xfrm>
            <a:off x="956167" y="2838817"/>
            <a:ext cx="5139900" cy="20787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2400"/>
              <a:buNone/>
              <a:defRPr sz="19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79" name="Google Shape;79;g16bc561b5b0_0_66"/>
          <p:cNvSpPr/>
          <p:nvPr/>
        </p:nvSpPr>
        <p:spPr>
          <a:xfrm>
            <a:off x="6137780" y="3859024"/>
            <a:ext cx="8385228" cy="5609508"/>
          </a:xfrm>
          <a:custGeom>
            <a:avLst/>
            <a:gdLst/>
            <a:ahLst/>
            <a:cxnLst/>
            <a:rect l="l" t="t" r="r" b="b"/>
            <a:pathLst>
              <a:path w="198985" h="133116" extrusionOk="0">
                <a:moveTo>
                  <a:pt x="7508" y="44717"/>
                </a:moveTo>
                <a:cubicBezTo>
                  <a:pt x="1684" y="54358"/>
                  <a:pt x="0" y="67515"/>
                  <a:pt x="6723" y="76546"/>
                </a:cubicBezTo>
                <a:cubicBezTo>
                  <a:pt x="16937" y="90269"/>
                  <a:pt x="39298" y="87319"/>
                  <a:pt x="52140" y="98618"/>
                </a:cubicBezTo>
                <a:cubicBezTo>
                  <a:pt x="62624" y="107835"/>
                  <a:pt x="60843" y="124116"/>
                  <a:pt x="74708" y="130068"/>
                </a:cubicBezTo>
                <a:cubicBezTo>
                  <a:pt x="81810" y="133115"/>
                  <a:pt x="90455" y="132209"/>
                  <a:pt x="96773" y="127761"/>
                </a:cubicBezTo>
                <a:cubicBezTo>
                  <a:pt x="101646" y="124329"/>
                  <a:pt x="104956" y="119174"/>
                  <a:pt x="108896" y="114700"/>
                </a:cubicBezTo>
                <a:cubicBezTo>
                  <a:pt x="118197" y="104127"/>
                  <a:pt x="131521" y="97191"/>
                  <a:pt x="145507" y="95649"/>
                </a:cubicBezTo>
                <a:cubicBezTo>
                  <a:pt x="152372" y="94890"/>
                  <a:pt x="159371" y="95372"/>
                  <a:pt x="166140" y="94003"/>
                </a:cubicBezTo>
                <a:cubicBezTo>
                  <a:pt x="177144" y="91779"/>
                  <a:pt x="187004" y="84446"/>
                  <a:pt x="192300" y="74541"/>
                </a:cubicBezTo>
                <a:cubicBezTo>
                  <a:pt x="198985" y="62058"/>
                  <a:pt x="198772" y="34934"/>
                  <a:pt x="187993" y="24348"/>
                </a:cubicBezTo>
                <a:cubicBezTo>
                  <a:pt x="182427" y="18885"/>
                  <a:pt x="174785" y="16153"/>
                  <a:pt x="167322" y="13865"/>
                </a:cubicBezTo>
                <a:cubicBezTo>
                  <a:pt x="136798" y="4513"/>
                  <a:pt x="103754" y="0"/>
                  <a:pt x="72992" y="8575"/>
                </a:cubicBezTo>
                <a:cubicBezTo>
                  <a:pt x="60792" y="11975"/>
                  <a:pt x="46092" y="14540"/>
                  <a:pt x="34503" y="19129"/>
                </a:cubicBezTo>
                <a:cubicBezTo>
                  <a:pt x="24258" y="23185"/>
                  <a:pt x="13093" y="35481"/>
                  <a:pt x="7508" y="44717"/>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80" name="Google Shape;80;g16bc561b5b0_0_66"/>
          <p:cNvSpPr/>
          <p:nvPr/>
        </p:nvSpPr>
        <p:spPr>
          <a:xfrm rot="1826970">
            <a:off x="-1335293" y="-2444848"/>
            <a:ext cx="4582923" cy="4246911"/>
          </a:xfrm>
          <a:custGeom>
            <a:avLst/>
            <a:gdLst/>
            <a:ahLst/>
            <a:cxnLst/>
            <a:rect l="l" t="t" r="r" b="b"/>
            <a:pathLst>
              <a:path w="70337" h="65180" extrusionOk="0">
                <a:moveTo>
                  <a:pt x="35808" y="1"/>
                </a:moveTo>
                <a:cubicBezTo>
                  <a:pt x="32964" y="1"/>
                  <a:pt x="30129" y="285"/>
                  <a:pt x="27352" y="892"/>
                </a:cubicBezTo>
                <a:cubicBezTo>
                  <a:pt x="21724" y="1915"/>
                  <a:pt x="16095" y="4474"/>
                  <a:pt x="11745" y="8568"/>
                </a:cubicBezTo>
                <a:cubicBezTo>
                  <a:pt x="6391" y="13435"/>
                  <a:pt x="3815" y="20617"/>
                  <a:pt x="1374" y="27472"/>
                </a:cubicBezTo>
                <a:lnTo>
                  <a:pt x="1374" y="27472"/>
                </a:lnTo>
                <a:cubicBezTo>
                  <a:pt x="1493" y="26887"/>
                  <a:pt x="1624" y="26300"/>
                  <a:pt x="1767" y="25710"/>
                </a:cubicBezTo>
                <a:lnTo>
                  <a:pt x="1767" y="25710"/>
                </a:lnTo>
                <a:lnTo>
                  <a:pt x="999" y="28524"/>
                </a:lnTo>
                <a:cubicBezTo>
                  <a:pt x="1124" y="28174"/>
                  <a:pt x="1249" y="27824"/>
                  <a:pt x="1374" y="27472"/>
                </a:cubicBezTo>
                <a:lnTo>
                  <a:pt x="1374" y="27472"/>
                </a:lnTo>
                <a:cubicBezTo>
                  <a:pt x="0" y="34229"/>
                  <a:pt x="281" y="40587"/>
                  <a:pt x="3814" y="46946"/>
                </a:cubicBezTo>
                <a:cubicBezTo>
                  <a:pt x="7140" y="53086"/>
                  <a:pt x="12257" y="59482"/>
                  <a:pt x="18397" y="63064"/>
                </a:cubicBezTo>
                <a:cubicBezTo>
                  <a:pt x="21085" y="64530"/>
                  <a:pt x="24064" y="65180"/>
                  <a:pt x="27083" y="65180"/>
                </a:cubicBezTo>
                <a:cubicBezTo>
                  <a:pt x="30389" y="65180"/>
                  <a:pt x="33744" y="64401"/>
                  <a:pt x="36819" y="63064"/>
                </a:cubicBezTo>
                <a:cubicBezTo>
                  <a:pt x="43471" y="60250"/>
                  <a:pt x="47565" y="54621"/>
                  <a:pt x="49356" y="47713"/>
                </a:cubicBezTo>
                <a:cubicBezTo>
                  <a:pt x="50124" y="44643"/>
                  <a:pt x="50379" y="41829"/>
                  <a:pt x="51659" y="39014"/>
                </a:cubicBezTo>
                <a:cubicBezTo>
                  <a:pt x="52682" y="36200"/>
                  <a:pt x="54473" y="34153"/>
                  <a:pt x="56776" y="32362"/>
                </a:cubicBezTo>
                <a:cubicBezTo>
                  <a:pt x="61381" y="29036"/>
                  <a:pt x="69824" y="25710"/>
                  <a:pt x="70080" y="18802"/>
                </a:cubicBezTo>
                <a:cubicBezTo>
                  <a:pt x="70336" y="10358"/>
                  <a:pt x="58567" y="5241"/>
                  <a:pt x="52170" y="2939"/>
                </a:cubicBezTo>
                <a:cubicBezTo>
                  <a:pt x="46928" y="1079"/>
                  <a:pt x="41351" y="1"/>
                  <a:pt x="35808" y="1"/>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81" name="Google Shape;81;g16bc561b5b0_0_66"/>
          <p:cNvSpPr/>
          <p:nvPr/>
        </p:nvSpPr>
        <p:spPr>
          <a:xfrm rot="-8320940">
            <a:off x="7345343" y="-2086403"/>
            <a:ext cx="5110367" cy="3530144"/>
          </a:xfrm>
          <a:custGeom>
            <a:avLst/>
            <a:gdLst/>
            <a:ahLst/>
            <a:cxnLst/>
            <a:rect l="l" t="t" r="r" b="b"/>
            <a:pathLst>
              <a:path w="121270" h="83771" extrusionOk="0">
                <a:moveTo>
                  <a:pt x="101100" y="55618"/>
                </a:moveTo>
                <a:cubicBezTo>
                  <a:pt x="101569" y="55020"/>
                  <a:pt x="102032" y="54410"/>
                  <a:pt x="102481" y="53799"/>
                </a:cubicBezTo>
                <a:cubicBezTo>
                  <a:pt x="112123" y="40616"/>
                  <a:pt x="121269" y="19470"/>
                  <a:pt x="108170" y="5908"/>
                </a:cubicBezTo>
                <a:cubicBezTo>
                  <a:pt x="104635" y="2244"/>
                  <a:pt x="98708" y="1"/>
                  <a:pt x="93470" y="1698"/>
                </a:cubicBezTo>
                <a:cubicBezTo>
                  <a:pt x="85718" y="4204"/>
                  <a:pt x="82203" y="11313"/>
                  <a:pt x="76495" y="16243"/>
                </a:cubicBezTo>
                <a:cubicBezTo>
                  <a:pt x="65086" y="26097"/>
                  <a:pt x="50322" y="17612"/>
                  <a:pt x="37338" y="22452"/>
                </a:cubicBezTo>
                <a:cubicBezTo>
                  <a:pt x="26880" y="26347"/>
                  <a:pt x="31450" y="36741"/>
                  <a:pt x="26887" y="43624"/>
                </a:cubicBezTo>
                <a:cubicBezTo>
                  <a:pt x="21571" y="51633"/>
                  <a:pt x="7694" y="47545"/>
                  <a:pt x="2141" y="55168"/>
                </a:cubicBezTo>
                <a:cubicBezTo>
                  <a:pt x="0" y="58106"/>
                  <a:pt x="2160" y="61879"/>
                  <a:pt x="4609" y="64488"/>
                </a:cubicBezTo>
                <a:cubicBezTo>
                  <a:pt x="17516" y="78275"/>
                  <a:pt x="39703" y="83771"/>
                  <a:pt x="59700" y="80435"/>
                </a:cubicBezTo>
                <a:cubicBezTo>
                  <a:pt x="76488" y="77633"/>
                  <a:pt x="91285" y="68094"/>
                  <a:pt x="101100" y="55618"/>
                </a:cubicBezTo>
                <a:close/>
              </a:path>
            </a:pathLst>
          </a:custGeom>
          <a:noFill/>
          <a:ln w="12050"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82" name="Google Shape;82;g16bc561b5b0_0_66"/>
          <p:cNvSpPr/>
          <p:nvPr/>
        </p:nvSpPr>
        <p:spPr>
          <a:xfrm rot="-3376390">
            <a:off x="-627133" y="-1067443"/>
            <a:ext cx="4683427" cy="3569122"/>
          </a:xfrm>
          <a:custGeom>
            <a:avLst/>
            <a:gdLst/>
            <a:ahLst/>
            <a:cxnLst/>
            <a:rect l="l" t="t" r="r" b="b"/>
            <a:pathLst>
              <a:path w="111140" h="84697" extrusionOk="0">
                <a:moveTo>
                  <a:pt x="46761" y="1119"/>
                </a:moveTo>
                <a:cubicBezTo>
                  <a:pt x="46003" y="1048"/>
                  <a:pt x="45238" y="990"/>
                  <a:pt x="44480" y="952"/>
                </a:cubicBezTo>
                <a:cubicBezTo>
                  <a:pt x="28179" y="0"/>
                  <a:pt x="5452" y="3786"/>
                  <a:pt x="1158" y="22150"/>
                </a:cubicBezTo>
                <a:cubicBezTo>
                  <a:pt x="1" y="27112"/>
                  <a:pt x="1331" y="33301"/>
                  <a:pt x="5606" y="36785"/>
                </a:cubicBezTo>
                <a:cubicBezTo>
                  <a:pt x="11911" y="41934"/>
                  <a:pt x="19791" y="41034"/>
                  <a:pt x="27029" y="43155"/>
                </a:cubicBezTo>
                <a:cubicBezTo>
                  <a:pt x="41504" y="47391"/>
                  <a:pt x="42378" y="64391"/>
                  <a:pt x="53491" y="72677"/>
                </a:cubicBezTo>
                <a:cubicBezTo>
                  <a:pt x="62438" y="79348"/>
                  <a:pt x="68686" y="69868"/>
                  <a:pt x="76945" y="69971"/>
                </a:cubicBezTo>
                <a:cubicBezTo>
                  <a:pt x="86561" y="70093"/>
                  <a:pt x="90649" y="83963"/>
                  <a:pt x="100065" y="84490"/>
                </a:cubicBezTo>
                <a:cubicBezTo>
                  <a:pt x="103697" y="84696"/>
                  <a:pt x="105689" y="80840"/>
                  <a:pt x="106557" y="77362"/>
                </a:cubicBezTo>
                <a:cubicBezTo>
                  <a:pt x="111140" y="59037"/>
                  <a:pt x="103716" y="37421"/>
                  <a:pt x="90064" y="22432"/>
                </a:cubicBezTo>
                <a:cubicBezTo>
                  <a:pt x="78604" y="9854"/>
                  <a:pt x="62560" y="2597"/>
                  <a:pt x="46761" y="1119"/>
                </a:cubicBezTo>
                <a:close/>
              </a:path>
            </a:pathLst>
          </a:custGeom>
          <a:noFill/>
          <a:ln w="12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83" name="Google Shape;83;g16bc561b5b0_0_66"/>
          <p:cNvSpPr/>
          <p:nvPr/>
        </p:nvSpPr>
        <p:spPr>
          <a:xfrm rot="-3376371">
            <a:off x="4024115" y="-311297"/>
            <a:ext cx="970493" cy="888161"/>
          </a:xfrm>
          <a:custGeom>
            <a:avLst/>
            <a:gdLst/>
            <a:ahLst/>
            <a:cxnLst/>
            <a:rect l="l" t="t" r="r" b="b"/>
            <a:pathLst>
              <a:path w="7676" h="7025" extrusionOk="0">
                <a:moveTo>
                  <a:pt x="3600" y="1"/>
                </a:moveTo>
                <a:cubicBezTo>
                  <a:pt x="2024" y="1"/>
                  <a:pt x="914" y="764"/>
                  <a:pt x="512" y="2470"/>
                </a:cubicBezTo>
                <a:cubicBezTo>
                  <a:pt x="0" y="4394"/>
                  <a:pt x="768" y="6696"/>
                  <a:pt x="2814" y="6952"/>
                </a:cubicBezTo>
                <a:cubicBezTo>
                  <a:pt x="3060" y="7001"/>
                  <a:pt x="3309" y="7024"/>
                  <a:pt x="3559" y="7024"/>
                </a:cubicBezTo>
                <a:cubicBezTo>
                  <a:pt x="5256" y="7024"/>
                  <a:pt x="6941" y="5938"/>
                  <a:pt x="7164" y="4261"/>
                </a:cubicBezTo>
                <a:cubicBezTo>
                  <a:pt x="7676" y="1958"/>
                  <a:pt x="7420" y="423"/>
                  <a:pt x="4984" y="167"/>
                </a:cubicBezTo>
                <a:cubicBezTo>
                  <a:pt x="4491" y="57"/>
                  <a:pt x="4028" y="1"/>
                  <a:pt x="3600"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84" name="Google Shape;84;g16bc561b5b0_0_66"/>
          <p:cNvSpPr/>
          <p:nvPr/>
        </p:nvSpPr>
        <p:spPr>
          <a:xfrm rot="614880">
            <a:off x="-336734" y="5710462"/>
            <a:ext cx="2764282" cy="2135350"/>
          </a:xfrm>
          <a:custGeom>
            <a:avLst/>
            <a:gdLst/>
            <a:ahLst/>
            <a:cxnLst/>
            <a:rect l="l" t="t" r="r" b="b"/>
            <a:pathLst>
              <a:path w="65594" h="50670" extrusionOk="0">
                <a:moveTo>
                  <a:pt x="18544" y="2296"/>
                </a:moveTo>
                <a:cubicBezTo>
                  <a:pt x="22696" y="258"/>
                  <a:pt x="27690" y="1"/>
                  <a:pt x="32022" y="1608"/>
                </a:cubicBezTo>
                <a:cubicBezTo>
                  <a:pt x="36361" y="3215"/>
                  <a:pt x="39986" y="6653"/>
                  <a:pt x="41818" y="10909"/>
                </a:cubicBezTo>
                <a:cubicBezTo>
                  <a:pt x="43225" y="14174"/>
                  <a:pt x="43894" y="18223"/>
                  <a:pt x="46992" y="19959"/>
                </a:cubicBezTo>
                <a:cubicBezTo>
                  <a:pt x="50964" y="22182"/>
                  <a:pt x="56550" y="19084"/>
                  <a:pt x="60278" y="21694"/>
                </a:cubicBezTo>
                <a:cubicBezTo>
                  <a:pt x="61428" y="22497"/>
                  <a:pt x="62193" y="23731"/>
                  <a:pt x="62817" y="24985"/>
                </a:cubicBezTo>
                <a:cubicBezTo>
                  <a:pt x="64790" y="28983"/>
                  <a:pt x="65593" y="33456"/>
                  <a:pt x="65131" y="37885"/>
                </a:cubicBezTo>
                <a:cubicBezTo>
                  <a:pt x="64886" y="40199"/>
                  <a:pt x="64256" y="42545"/>
                  <a:pt x="62797" y="44357"/>
                </a:cubicBezTo>
                <a:cubicBezTo>
                  <a:pt x="60927" y="46671"/>
                  <a:pt x="57957" y="47783"/>
                  <a:pt x="55071" y="48535"/>
                </a:cubicBezTo>
                <a:cubicBezTo>
                  <a:pt x="47301" y="50560"/>
                  <a:pt x="38938" y="50669"/>
                  <a:pt x="31315" y="48150"/>
                </a:cubicBezTo>
                <a:cubicBezTo>
                  <a:pt x="26848" y="46671"/>
                  <a:pt x="22709" y="44338"/>
                  <a:pt x="18749" y="41793"/>
                </a:cubicBezTo>
                <a:cubicBezTo>
                  <a:pt x="15555" y="39743"/>
                  <a:pt x="12437" y="37525"/>
                  <a:pt x="9847" y="34761"/>
                </a:cubicBezTo>
                <a:cubicBezTo>
                  <a:pt x="5907" y="30558"/>
                  <a:pt x="0" y="20608"/>
                  <a:pt x="2642" y="14547"/>
                </a:cubicBezTo>
                <a:cubicBezTo>
                  <a:pt x="3670" y="12188"/>
                  <a:pt x="6550" y="11108"/>
                  <a:pt x="8517" y="9681"/>
                </a:cubicBezTo>
                <a:cubicBezTo>
                  <a:pt x="11878" y="7245"/>
                  <a:pt x="14777" y="4140"/>
                  <a:pt x="18544" y="2296"/>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5"/>
        <p:cNvGrpSpPr/>
        <p:nvPr/>
      </p:nvGrpSpPr>
      <p:grpSpPr>
        <a:xfrm>
          <a:off x="0" y="0"/>
          <a:ext cx="0" cy="0"/>
          <a:chOff x="0" y="0"/>
          <a:chExt cx="0" cy="0"/>
        </a:xfrm>
      </p:grpSpPr>
      <p:sp>
        <p:nvSpPr>
          <p:cNvPr id="86" name="Google Shape;86;g16bc561b5b0_0_76"/>
          <p:cNvSpPr txBox="1">
            <a:spLocks noGrp="1"/>
          </p:cNvSpPr>
          <p:nvPr>
            <p:ph type="subTitle" idx="1"/>
          </p:nvPr>
        </p:nvSpPr>
        <p:spPr>
          <a:xfrm>
            <a:off x="7931633" y="2976267"/>
            <a:ext cx="33039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2700"/>
              <a:buFont typeface="Hammersmith One"/>
              <a:buNone/>
              <a:defRPr sz="2500" b="1">
                <a:latin typeface="Hammersmith One"/>
                <a:ea typeface="Hammersmith One"/>
                <a:cs typeface="Hammersmith One"/>
                <a:sym typeface="Hammersmith 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87" name="Google Shape;87;g16bc561b5b0_0_76"/>
          <p:cNvSpPr txBox="1">
            <a:spLocks noGrp="1"/>
          </p:cNvSpPr>
          <p:nvPr>
            <p:ph type="subTitle" idx="2"/>
          </p:nvPr>
        </p:nvSpPr>
        <p:spPr>
          <a:xfrm>
            <a:off x="971167" y="2976267"/>
            <a:ext cx="3303900" cy="763500"/>
          </a:xfrm>
          <a:prstGeom prst="rect">
            <a:avLst/>
          </a:prstGeom>
          <a:noFill/>
          <a:ln>
            <a:noFill/>
          </a:ln>
        </p:spPr>
        <p:txBody>
          <a:bodyPr spcFirstLastPara="1" wrap="square" lIns="121900" tIns="121900" rIns="121900" bIns="121900" anchor="t" anchorCtr="0">
            <a:noAutofit/>
          </a:bodyPr>
          <a:lstStyle>
            <a:lvl1pPr lvl="0" algn="r">
              <a:lnSpc>
                <a:spcPct val="100000"/>
              </a:lnSpc>
              <a:spcBef>
                <a:spcPts val="0"/>
              </a:spcBef>
              <a:spcAft>
                <a:spcPts val="0"/>
              </a:spcAft>
              <a:buSzPts val="2700"/>
              <a:buFont typeface="Hammersmith One"/>
              <a:buNone/>
              <a:defRPr sz="2500" b="1">
                <a:latin typeface="Hammersmith One"/>
                <a:ea typeface="Hammersmith One"/>
                <a:cs typeface="Hammersmith One"/>
                <a:sym typeface="Hammersmith One"/>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88" name="Google Shape;88;g16bc561b5b0_0_76"/>
          <p:cNvSpPr txBox="1">
            <a:spLocks noGrp="1"/>
          </p:cNvSpPr>
          <p:nvPr>
            <p:ph type="title"/>
          </p:nvPr>
        </p:nvSpPr>
        <p:spPr>
          <a:xfrm>
            <a:off x="969567" y="717133"/>
            <a:ext cx="102795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89" name="Google Shape;89;g16bc561b5b0_0_76"/>
          <p:cNvSpPr txBox="1">
            <a:spLocks noGrp="1"/>
          </p:cNvSpPr>
          <p:nvPr>
            <p:ph type="body" idx="3"/>
          </p:nvPr>
        </p:nvSpPr>
        <p:spPr>
          <a:xfrm>
            <a:off x="956167" y="3602633"/>
            <a:ext cx="3303900" cy="1118700"/>
          </a:xfrm>
          <a:prstGeom prst="rect">
            <a:avLst/>
          </a:prstGeom>
          <a:noFill/>
          <a:ln>
            <a:noFill/>
          </a:ln>
        </p:spPr>
        <p:txBody>
          <a:bodyPr spcFirstLastPara="1" wrap="square" lIns="121900" tIns="121900" rIns="121900" bIns="121900" anchor="t" anchorCtr="0">
            <a:noAutofit/>
          </a:bodyPr>
          <a:lstStyle>
            <a:lvl1pPr marL="457200" lvl="0" indent="-361950" algn="r">
              <a:lnSpc>
                <a:spcPct val="100000"/>
              </a:lnSpc>
              <a:spcBef>
                <a:spcPts val="0"/>
              </a:spcBef>
              <a:spcAft>
                <a:spcPts val="0"/>
              </a:spcAft>
              <a:buSzPts val="2100"/>
              <a:buChar char="●"/>
              <a:defRPr sz="1900"/>
            </a:lvl1pPr>
            <a:lvl2pPr marL="914400" lvl="1" indent="-349250" algn="l">
              <a:lnSpc>
                <a:spcPct val="100000"/>
              </a:lnSpc>
              <a:spcBef>
                <a:spcPts val="0"/>
              </a:spcBef>
              <a:spcAft>
                <a:spcPts val="0"/>
              </a:spcAft>
              <a:buSzPts val="1900"/>
              <a:buChar char="○"/>
              <a:defRPr/>
            </a:lvl2pPr>
            <a:lvl3pPr marL="1371600" lvl="2" indent="-349250" algn="l">
              <a:lnSpc>
                <a:spcPct val="100000"/>
              </a:lnSpc>
              <a:spcBef>
                <a:spcPts val="0"/>
              </a:spcBef>
              <a:spcAft>
                <a:spcPts val="0"/>
              </a:spcAft>
              <a:buSzPts val="1900"/>
              <a:buChar char="■"/>
              <a:defRPr/>
            </a:lvl3pPr>
            <a:lvl4pPr marL="1828800" lvl="3" indent="-349250" algn="l">
              <a:lnSpc>
                <a:spcPct val="100000"/>
              </a:lnSpc>
              <a:spcBef>
                <a:spcPts val="0"/>
              </a:spcBef>
              <a:spcAft>
                <a:spcPts val="0"/>
              </a:spcAft>
              <a:buSzPts val="1900"/>
              <a:buChar char="●"/>
              <a:defRPr/>
            </a:lvl4pPr>
            <a:lvl5pPr marL="2286000" lvl="4" indent="-349250" algn="l">
              <a:lnSpc>
                <a:spcPct val="100000"/>
              </a:lnSpc>
              <a:spcBef>
                <a:spcPts val="0"/>
              </a:spcBef>
              <a:spcAft>
                <a:spcPts val="0"/>
              </a:spcAft>
              <a:buSzPts val="1900"/>
              <a:buChar char="○"/>
              <a:defRPr/>
            </a:lvl5pPr>
            <a:lvl6pPr marL="2743200" lvl="5" indent="-349250" algn="l">
              <a:lnSpc>
                <a:spcPct val="100000"/>
              </a:lnSpc>
              <a:spcBef>
                <a:spcPts val="0"/>
              </a:spcBef>
              <a:spcAft>
                <a:spcPts val="0"/>
              </a:spcAft>
              <a:buSzPts val="1900"/>
              <a:buChar char="■"/>
              <a:defRPr/>
            </a:lvl6pPr>
            <a:lvl7pPr marL="3200400" lvl="6" indent="-349250" algn="l">
              <a:lnSpc>
                <a:spcPct val="100000"/>
              </a:lnSpc>
              <a:spcBef>
                <a:spcPts val="0"/>
              </a:spcBef>
              <a:spcAft>
                <a:spcPts val="0"/>
              </a:spcAft>
              <a:buSzPts val="1900"/>
              <a:buChar char="●"/>
              <a:defRPr/>
            </a:lvl7pPr>
            <a:lvl8pPr marL="3657600" lvl="7" indent="-349250" algn="l">
              <a:lnSpc>
                <a:spcPct val="100000"/>
              </a:lnSpc>
              <a:spcBef>
                <a:spcPts val="0"/>
              </a:spcBef>
              <a:spcAft>
                <a:spcPts val="0"/>
              </a:spcAft>
              <a:buSzPts val="1900"/>
              <a:buChar char="○"/>
              <a:defRPr/>
            </a:lvl8pPr>
            <a:lvl9pPr marL="4114800" lvl="8" indent="-349250" algn="l">
              <a:lnSpc>
                <a:spcPct val="115000"/>
              </a:lnSpc>
              <a:spcBef>
                <a:spcPts val="0"/>
              </a:spcBef>
              <a:spcAft>
                <a:spcPts val="0"/>
              </a:spcAft>
              <a:buSzPts val="1900"/>
              <a:buChar char="■"/>
              <a:defRPr/>
            </a:lvl9pPr>
          </a:lstStyle>
          <a:p>
            <a:endParaRPr/>
          </a:p>
        </p:txBody>
      </p:sp>
      <p:sp>
        <p:nvSpPr>
          <p:cNvPr id="90" name="Google Shape;90;g16bc561b5b0_0_76"/>
          <p:cNvSpPr txBox="1">
            <a:spLocks noGrp="1"/>
          </p:cNvSpPr>
          <p:nvPr>
            <p:ph type="body" idx="4"/>
          </p:nvPr>
        </p:nvSpPr>
        <p:spPr>
          <a:xfrm>
            <a:off x="7931633" y="3602633"/>
            <a:ext cx="3303900" cy="1118700"/>
          </a:xfrm>
          <a:prstGeom prst="rect">
            <a:avLst/>
          </a:prstGeom>
          <a:noFill/>
          <a:ln>
            <a:noFill/>
          </a:ln>
        </p:spPr>
        <p:txBody>
          <a:bodyPr spcFirstLastPara="1" wrap="square" lIns="121900" tIns="121900" rIns="121900" bIns="121900" anchor="t" anchorCtr="0">
            <a:noAutofit/>
          </a:bodyPr>
          <a:lstStyle>
            <a:lvl1pPr marL="457200" lvl="0" indent="-361950" algn="l">
              <a:lnSpc>
                <a:spcPct val="100000"/>
              </a:lnSpc>
              <a:spcBef>
                <a:spcPts val="0"/>
              </a:spcBef>
              <a:spcAft>
                <a:spcPts val="0"/>
              </a:spcAft>
              <a:buSzPts val="2100"/>
              <a:buChar char="●"/>
              <a:defRPr sz="1900"/>
            </a:lvl1pPr>
            <a:lvl2pPr marL="914400" lvl="1" indent="-349250" algn="l">
              <a:lnSpc>
                <a:spcPct val="100000"/>
              </a:lnSpc>
              <a:spcBef>
                <a:spcPts val="0"/>
              </a:spcBef>
              <a:spcAft>
                <a:spcPts val="0"/>
              </a:spcAft>
              <a:buSzPts val="1900"/>
              <a:buChar char="○"/>
              <a:defRPr/>
            </a:lvl2pPr>
            <a:lvl3pPr marL="1371600" lvl="2" indent="-349250" algn="l">
              <a:lnSpc>
                <a:spcPct val="100000"/>
              </a:lnSpc>
              <a:spcBef>
                <a:spcPts val="0"/>
              </a:spcBef>
              <a:spcAft>
                <a:spcPts val="0"/>
              </a:spcAft>
              <a:buSzPts val="1900"/>
              <a:buChar char="■"/>
              <a:defRPr/>
            </a:lvl3pPr>
            <a:lvl4pPr marL="1828800" lvl="3" indent="-349250" algn="l">
              <a:lnSpc>
                <a:spcPct val="100000"/>
              </a:lnSpc>
              <a:spcBef>
                <a:spcPts val="0"/>
              </a:spcBef>
              <a:spcAft>
                <a:spcPts val="0"/>
              </a:spcAft>
              <a:buSzPts val="1900"/>
              <a:buChar char="●"/>
              <a:defRPr/>
            </a:lvl4pPr>
            <a:lvl5pPr marL="2286000" lvl="4" indent="-349250" algn="l">
              <a:lnSpc>
                <a:spcPct val="100000"/>
              </a:lnSpc>
              <a:spcBef>
                <a:spcPts val="0"/>
              </a:spcBef>
              <a:spcAft>
                <a:spcPts val="0"/>
              </a:spcAft>
              <a:buSzPts val="1900"/>
              <a:buChar char="○"/>
              <a:defRPr/>
            </a:lvl5pPr>
            <a:lvl6pPr marL="2743200" lvl="5" indent="-349250" algn="l">
              <a:lnSpc>
                <a:spcPct val="100000"/>
              </a:lnSpc>
              <a:spcBef>
                <a:spcPts val="0"/>
              </a:spcBef>
              <a:spcAft>
                <a:spcPts val="0"/>
              </a:spcAft>
              <a:buSzPts val="1900"/>
              <a:buChar char="■"/>
              <a:defRPr/>
            </a:lvl6pPr>
            <a:lvl7pPr marL="3200400" lvl="6" indent="-349250" algn="l">
              <a:lnSpc>
                <a:spcPct val="100000"/>
              </a:lnSpc>
              <a:spcBef>
                <a:spcPts val="0"/>
              </a:spcBef>
              <a:spcAft>
                <a:spcPts val="0"/>
              </a:spcAft>
              <a:buSzPts val="1900"/>
              <a:buChar char="●"/>
              <a:defRPr/>
            </a:lvl7pPr>
            <a:lvl8pPr marL="3657600" lvl="7" indent="-349250" algn="l">
              <a:lnSpc>
                <a:spcPct val="100000"/>
              </a:lnSpc>
              <a:spcBef>
                <a:spcPts val="0"/>
              </a:spcBef>
              <a:spcAft>
                <a:spcPts val="0"/>
              </a:spcAft>
              <a:buSzPts val="1900"/>
              <a:buChar char="○"/>
              <a:defRPr/>
            </a:lvl8pPr>
            <a:lvl9pPr marL="4114800" lvl="8" indent="-349250" algn="l">
              <a:lnSpc>
                <a:spcPct val="115000"/>
              </a:lnSpc>
              <a:spcBef>
                <a:spcPts val="0"/>
              </a:spcBef>
              <a:spcAft>
                <a:spcPts val="0"/>
              </a:spcAft>
              <a:buSzPts val="1900"/>
              <a:buChar char="■"/>
              <a:defRPr/>
            </a:lvl9pPr>
          </a:lstStyle>
          <a:p>
            <a:endParaRPr/>
          </a:p>
        </p:txBody>
      </p:sp>
      <p:sp>
        <p:nvSpPr>
          <p:cNvPr id="91" name="Google Shape;91;g16bc561b5b0_0_76"/>
          <p:cNvSpPr/>
          <p:nvPr/>
        </p:nvSpPr>
        <p:spPr>
          <a:xfrm>
            <a:off x="-1925833" y="5913839"/>
            <a:ext cx="4939955" cy="3175067"/>
          </a:xfrm>
          <a:custGeom>
            <a:avLst/>
            <a:gdLst/>
            <a:ahLst/>
            <a:cxnLst/>
            <a:rect l="l" t="t" r="r" b="b"/>
            <a:pathLst>
              <a:path w="93644" h="60188" extrusionOk="0">
                <a:moveTo>
                  <a:pt x="70897" y="1"/>
                </a:moveTo>
                <a:cubicBezTo>
                  <a:pt x="66659" y="1"/>
                  <a:pt x="62112" y="1497"/>
                  <a:pt x="59103" y="3329"/>
                </a:cubicBezTo>
                <a:cubicBezTo>
                  <a:pt x="52963" y="7422"/>
                  <a:pt x="48869" y="15610"/>
                  <a:pt x="40937" y="16889"/>
                </a:cubicBezTo>
                <a:cubicBezTo>
                  <a:pt x="40231" y="16999"/>
                  <a:pt x="39543" y="17051"/>
                  <a:pt x="38873" y="17051"/>
                </a:cubicBezTo>
                <a:cubicBezTo>
                  <a:pt x="31769" y="17051"/>
                  <a:pt x="26525" y="11295"/>
                  <a:pt x="20213" y="8958"/>
                </a:cubicBezTo>
                <a:cubicBezTo>
                  <a:pt x="18829" y="8482"/>
                  <a:pt x="17562" y="8269"/>
                  <a:pt x="16388" y="8269"/>
                </a:cubicBezTo>
                <a:cubicBezTo>
                  <a:pt x="10620" y="8269"/>
                  <a:pt x="7110" y="13405"/>
                  <a:pt x="3071" y="17657"/>
                </a:cubicBezTo>
                <a:cubicBezTo>
                  <a:pt x="2815" y="19192"/>
                  <a:pt x="2303" y="20471"/>
                  <a:pt x="1791" y="22006"/>
                </a:cubicBezTo>
                <a:cubicBezTo>
                  <a:pt x="0" y="30193"/>
                  <a:pt x="4350" y="39404"/>
                  <a:pt x="8699" y="46056"/>
                </a:cubicBezTo>
                <a:cubicBezTo>
                  <a:pt x="11770" y="50662"/>
                  <a:pt x="15352" y="54755"/>
                  <a:pt x="20213" y="57314"/>
                </a:cubicBezTo>
                <a:cubicBezTo>
                  <a:pt x="24789" y="59493"/>
                  <a:pt x="29922" y="60187"/>
                  <a:pt x="34979" y="60187"/>
                </a:cubicBezTo>
                <a:cubicBezTo>
                  <a:pt x="35860" y="60187"/>
                  <a:pt x="36738" y="60166"/>
                  <a:pt x="37611" y="60128"/>
                </a:cubicBezTo>
                <a:cubicBezTo>
                  <a:pt x="44519" y="59617"/>
                  <a:pt x="51172" y="58593"/>
                  <a:pt x="57824" y="57570"/>
                </a:cubicBezTo>
                <a:cubicBezTo>
                  <a:pt x="63708" y="56802"/>
                  <a:pt x="69849" y="55779"/>
                  <a:pt x="75478" y="53988"/>
                </a:cubicBezTo>
                <a:cubicBezTo>
                  <a:pt x="80339" y="52453"/>
                  <a:pt x="85200" y="50150"/>
                  <a:pt x="88782" y="46568"/>
                </a:cubicBezTo>
                <a:cubicBezTo>
                  <a:pt x="91085" y="44010"/>
                  <a:pt x="93644" y="40172"/>
                  <a:pt x="92620" y="36590"/>
                </a:cubicBezTo>
                <a:cubicBezTo>
                  <a:pt x="91597" y="33264"/>
                  <a:pt x="88015" y="31984"/>
                  <a:pt x="85200" y="30961"/>
                </a:cubicBezTo>
                <a:cubicBezTo>
                  <a:pt x="82898" y="29938"/>
                  <a:pt x="79060" y="29426"/>
                  <a:pt x="78036" y="26612"/>
                </a:cubicBezTo>
                <a:cubicBezTo>
                  <a:pt x="77013" y="23541"/>
                  <a:pt x="79060" y="19703"/>
                  <a:pt x="80083" y="16889"/>
                </a:cubicBezTo>
                <a:cubicBezTo>
                  <a:pt x="81107" y="13307"/>
                  <a:pt x="82386" y="8958"/>
                  <a:pt x="80595" y="5120"/>
                </a:cubicBezTo>
                <a:cubicBezTo>
                  <a:pt x="78719" y="1368"/>
                  <a:pt x="74949" y="1"/>
                  <a:pt x="70897" y="1"/>
                </a:cubicBezTo>
                <a:close/>
              </a:path>
            </a:pathLst>
          </a:custGeom>
          <a:solidFill>
            <a:schemeClr val="accent4"/>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2" name="Google Shape;92;g16bc561b5b0_0_76"/>
          <p:cNvSpPr/>
          <p:nvPr/>
        </p:nvSpPr>
        <p:spPr>
          <a:xfrm rot="-7043852">
            <a:off x="8383081" y="5470210"/>
            <a:ext cx="2401105" cy="3448555"/>
          </a:xfrm>
          <a:custGeom>
            <a:avLst/>
            <a:gdLst/>
            <a:ahLst/>
            <a:cxnLst/>
            <a:rect l="l" t="t" r="r" b="b"/>
            <a:pathLst>
              <a:path w="10624" h="9344" extrusionOk="0">
                <a:moveTo>
                  <a:pt x="5610" y="1"/>
                </a:moveTo>
                <a:cubicBezTo>
                  <a:pt x="3777" y="1"/>
                  <a:pt x="2022" y="955"/>
                  <a:pt x="1280" y="2721"/>
                </a:cubicBezTo>
                <a:cubicBezTo>
                  <a:pt x="1" y="5403"/>
                  <a:pt x="1" y="7450"/>
                  <a:pt x="2948" y="8606"/>
                </a:cubicBezTo>
                <a:cubicBezTo>
                  <a:pt x="3992" y="9080"/>
                  <a:pt x="4982" y="9344"/>
                  <a:pt x="5880" y="9344"/>
                </a:cubicBezTo>
                <a:cubicBezTo>
                  <a:pt x="7404" y="9344"/>
                  <a:pt x="8662" y="8586"/>
                  <a:pt x="9467" y="6815"/>
                </a:cubicBezTo>
                <a:cubicBezTo>
                  <a:pt x="10624" y="4512"/>
                  <a:pt x="10235" y="1442"/>
                  <a:pt x="7676" y="419"/>
                </a:cubicBezTo>
                <a:cubicBezTo>
                  <a:pt x="7010" y="138"/>
                  <a:pt x="6305" y="1"/>
                  <a:pt x="5610" y="1"/>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3" name="Google Shape;93;g16bc561b5b0_0_76"/>
          <p:cNvSpPr/>
          <p:nvPr/>
        </p:nvSpPr>
        <p:spPr>
          <a:xfrm>
            <a:off x="7197773" y="-2064433"/>
            <a:ext cx="6333088" cy="3302112"/>
          </a:xfrm>
          <a:custGeom>
            <a:avLst/>
            <a:gdLst/>
            <a:ahLst/>
            <a:cxnLst/>
            <a:rect l="l" t="t" r="r" b="b"/>
            <a:pathLst>
              <a:path w="66135" h="51739" extrusionOk="0">
                <a:moveTo>
                  <a:pt x="42970" y="0"/>
                </a:moveTo>
                <a:cubicBezTo>
                  <a:pt x="39952" y="0"/>
                  <a:pt x="36976" y="176"/>
                  <a:pt x="34285" y="300"/>
                </a:cubicBezTo>
                <a:lnTo>
                  <a:pt x="6776" y="7085"/>
                </a:lnTo>
                <a:cubicBezTo>
                  <a:pt x="3450" y="10278"/>
                  <a:pt x="1" y="13737"/>
                  <a:pt x="1024" y="18722"/>
                </a:cubicBezTo>
                <a:cubicBezTo>
                  <a:pt x="2048" y="23716"/>
                  <a:pt x="6008" y="27932"/>
                  <a:pt x="8956" y="32159"/>
                </a:cubicBezTo>
                <a:cubicBezTo>
                  <a:pt x="13940" y="39579"/>
                  <a:pt x="15864" y="51471"/>
                  <a:pt x="27121" y="51727"/>
                </a:cubicBezTo>
                <a:cubicBezTo>
                  <a:pt x="27302" y="51735"/>
                  <a:pt x="27482" y="51738"/>
                  <a:pt x="27660" y="51738"/>
                </a:cubicBezTo>
                <a:cubicBezTo>
                  <a:pt x="33264" y="51738"/>
                  <a:pt x="37309" y="47884"/>
                  <a:pt x="40037" y="43539"/>
                </a:cubicBezTo>
                <a:cubicBezTo>
                  <a:pt x="42729" y="39323"/>
                  <a:pt x="44520" y="35352"/>
                  <a:pt x="48992" y="33305"/>
                </a:cubicBezTo>
                <a:cubicBezTo>
                  <a:pt x="53475" y="31391"/>
                  <a:pt x="58592" y="30624"/>
                  <a:pt x="61918" y="26909"/>
                </a:cubicBezTo>
                <a:cubicBezTo>
                  <a:pt x="65623" y="23204"/>
                  <a:pt x="66134" y="17186"/>
                  <a:pt x="65111" y="12202"/>
                </a:cubicBezTo>
                <a:cubicBezTo>
                  <a:pt x="62302" y="1728"/>
                  <a:pt x="52429" y="0"/>
                  <a:pt x="42970" y="0"/>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4" name="Google Shape;94;g16bc561b5b0_0_76"/>
          <p:cNvSpPr/>
          <p:nvPr/>
        </p:nvSpPr>
        <p:spPr>
          <a:xfrm>
            <a:off x="7482540" y="-2811717"/>
            <a:ext cx="4683440" cy="3569132"/>
          </a:xfrm>
          <a:custGeom>
            <a:avLst/>
            <a:gdLst/>
            <a:ahLst/>
            <a:cxnLst/>
            <a:rect l="l" t="t" r="r" b="b"/>
            <a:pathLst>
              <a:path w="111140" h="84697" extrusionOk="0">
                <a:moveTo>
                  <a:pt x="46761" y="1119"/>
                </a:moveTo>
                <a:cubicBezTo>
                  <a:pt x="46003" y="1048"/>
                  <a:pt x="45238" y="990"/>
                  <a:pt x="44480" y="952"/>
                </a:cubicBezTo>
                <a:cubicBezTo>
                  <a:pt x="28179" y="0"/>
                  <a:pt x="5452" y="3786"/>
                  <a:pt x="1158" y="22150"/>
                </a:cubicBezTo>
                <a:cubicBezTo>
                  <a:pt x="1" y="27112"/>
                  <a:pt x="1331" y="33301"/>
                  <a:pt x="5606" y="36785"/>
                </a:cubicBezTo>
                <a:cubicBezTo>
                  <a:pt x="11911" y="41934"/>
                  <a:pt x="19791" y="41034"/>
                  <a:pt x="27029" y="43155"/>
                </a:cubicBezTo>
                <a:cubicBezTo>
                  <a:pt x="41504" y="47391"/>
                  <a:pt x="42378" y="64391"/>
                  <a:pt x="53491" y="72677"/>
                </a:cubicBezTo>
                <a:cubicBezTo>
                  <a:pt x="62438" y="79348"/>
                  <a:pt x="68686" y="69868"/>
                  <a:pt x="76945" y="69971"/>
                </a:cubicBezTo>
                <a:cubicBezTo>
                  <a:pt x="86561" y="70093"/>
                  <a:pt x="90649" y="83963"/>
                  <a:pt x="100065" y="84490"/>
                </a:cubicBezTo>
                <a:cubicBezTo>
                  <a:pt x="103697" y="84696"/>
                  <a:pt x="105689" y="80840"/>
                  <a:pt x="106557" y="77362"/>
                </a:cubicBezTo>
                <a:cubicBezTo>
                  <a:pt x="111140" y="59037"/>
                  <a:pt x="103716" y="37421"/>
                  <a:pt x="90064" y="22432"/>
                </a:cubicBezTo>
                <a:cubicBezTo>
                  <a:pt x="78604" y="9854"/>
                  <a:pt x="62560" y="2597"/>
                  <a:pt x="46761" y="1119"/>
                </a:cubicBezTo>
                <a:close/>
              </a:path>
            </a:pathLst>
          </a:custGeom>
          <a:noFill/>
          <a:ln w="12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5" name="Google Shape;95;g16bc561b5b0_0_76"/>
          <p:cNvSpPr/>
          <p:nvPr/>
        </p:nvSpPr>
        <p:spPr>
          <a:xfrm>
            <a:off x="11002589" y="-130764"/>
            <a:ext cx="970496" cy="888171"/>
          </a:xfrm>
          <a:custGeom>
            <a:avLst/>
            <a:gdLst/>
            <a:ahLst/>
            <a:cxnLst/>
            <a:rect l="l" t="t" r="r" b="b"/>
            <a:pathLst>
              <a:path w="7676" h="7025" extrusionOk="0">
                <a:moveTo>
                  <a:pt x="3600" y="1"/>
                </a:moveTo>
                <a:cubicBezTo>
                  <a:pt x="2024" y="1"/>
                  <a:pt x="914" y="764"/>
                  <a:pt x="512" y="2470"/>
                </a:cubicBezTo>
                <a:cubicBezTo>
                  <a:pt x="0" y="4394"/>
                  <a:pt x="768" y="6696"/>
                  <a:pt x="2814" y="6952"/>
                </a:cubicBezTo>
                <a:cubicBezTo>
                  <a:pt x="3060" y="7001"/>
                  <a:pt x="3309" y="7024"/>
                  <a:pt x="3559" y="7024"/>
                </a:cubicBezTo>
                <a:cubicBezTo>
                  <a:pt x="5256" y="7024"/>
                  <a:pt x="6941" y="5938"/>
                  <a:pt x="7164" y="4261"/>
                </a:cubicBezTo>
                <a:cubicBezTo>
                  <a:pt x="7676" y="1958"/>
                  <a:pt x="7420" y="423"/>
                  <a:pt x="4984" y="167"/>
                </a:cubicBezTo>
                <a:cubicBezTo>
                  <a:pt x="4491" y="57"/>
                  <a:pt x="4028" y="1"/>
                  <a:pt x="3600"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6" name="Google Shape;96;g16bc561b5b0_0_76"/>
          <p:cNvSpPr/>
          <p:nvPr/>
        </p:nvSpPr>
        <p:spPr>
          <a:xfrm rot="6448310">
            <a:off x="-3112095" y="490799"/>
            <a:ext cx="5185244" cy="2951438"/>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2050"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97" name="Google Shape;97;g16bc561b5b0_0_76"/>
          <p:cNvSpPr/>
          <p:nvPr/>
        </p:nvSpPr>
        <p:spPr>
          <a:xfrm>
            <a:off x="-3210233" y="5187152"/>
            <a:ext cx="5185032" cy="2951317"/>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2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CUSTOM_8">
    <p:spTree>
      <p:nvGrpSpPr>
        <p:cNvPr id="1" name="Shape 98"/>
        <p:cNvGrpSpPr/>
        <p:nvPr/>
      </p:nvGrpSpPr>
      <p:grpSpPr>
        <a:xfrm>
          <a:off x="0" y="0"/>
          <a:ext cx="0" cy="0"/>
          <a:chOff x="0" y="0"/>
          <a:chExt cx="0" cy="0"/>
        </a:xfrm>
      </p:grpSpPr>
      <p:sp>
        <p:nvSpPr>
          <p:cNvPr id="99" name="Google Shape;99;g16bc561b5b0_0_89"/>
          <p:cNvSpPr txBox="1">
            <a:spLocks noGrp="1"/>
          </p:cNvSpPr>
          <p:nvPr>
            <p:ph type="title"/>
          </p:nvPr>
        </p:nvSpPr>
        <p:spPr>
          <a:xfrm>
            <a:off x="956167" y="3984233"/>
            <a:ext cx="10279500" cy="7635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4000"/>
              <a:buNone/>
              <a:defRPr sz="3300"/>
            </a:lvl1pPr>
            <a:lvl2pPr lvl="1" algn="l">
              <a:lnSpc>
                <a:spcPct val="100000"/>
              </a:lnSpc>
              <a:spcBef>
                <a:spcPts val="0"/>
              </a:spcBef>
              <a:spcAft>
                <a:spcPts val="0"/>
              </a:spcAft>
              <a:buSzPts val="3700"/>
              <a:buNone/>
              <a:defRPr>
                <a:latin typeface="Libre Franklin"/>
                <a:ea typeface="Libre Franklin"/>
                <a:cs typeface="Libre Franklin"/>
                <a:sym typeface="Libre Franklin"/>
              </a:defRPr>
            </a:lvl2pPr>
            <a:lvl3pPr lvl="2" algn="l">
              <a:lnSpc>
                <a:spcPct val="100000"/>
              </a:lnSpc>
              <a:spcBef>
                <a:spcPts val="0"/>
              </a:spcBef>
              <a:spcAft>
                <a:spcPts val="0"/>
              </a:spcAft>
              <a:buSzPts val="3700"/>
              <a:buNone/>
              <a:defRPr>
                <a:latin typeface="Libre Franklin"/>
                <a:ea typeface="Libre Franklin"/>
                <a:cs typeface="Libre Franklin"/>
                <a:sym typeface="Libre Franklin"/>
              </a:defRPr>
            </a:lvl3pPr>
            <a:lvl4pPr lvl="3" algn="l">
              <a:lnSpc>
                <a:spcPct val="100000"/>
              </a:lnSpc>
              <a:spcBef>
                <a:spcPts val="0"/>
              </a:spcBef>
              <a:spcAft>
                <a:spcPts val="0"/>
              </a:spcAft>
              <a:buSzPts val="3700"/>
              <a:buNone/>
              <a:defRPr>
                <a:latin typeface="Libre Franklin"/>
                <a:ea typeface="Libre Franklin"/>
                <a:cs typeface="Libre Franklin"/>
                <a:sym typeface="Libre Franklin"/>
              </a:defRPr>
            </a:lvl4pPr>
            <a:lvl5pPr lvl="4" algn="l">
              <a:lnSpc>
                <a:spcPct val="100000"/>
              </a:lnSpc>
              <a:spcBef>
                <a:spcPts val="0"/>
              </a:spcBef>
              <a:spcAft>
                <a:spcPts val="0"/>
              </a:spcAft>
              <a:buSzPts val="3700"/>
              <a:buNone/>
              <a:defRPr>
                <a:latin typeface="Libre Franklin"/>
                <a:ea typeface="Libre Franklin"/>
                <a:cs typeface="Libre Franklin"/>
                <a:sym typeface="Libre Franklin"/>
              </a:defRPr>
            </a:lvl5pPr>
            <a:lvl6pPr lvl="5" algn="l">
              <a:lnSpc>
                <a:spcPct val="100000"/>
              </a:lnSpc>
              <a:spcBef>
                <a:spcPts val="0"/>
              </a:spcBef>
              <a:spcAft>
                <a:spcPts val="0"/>
              </a:spcAft>
              <a:buSzPts val="3700"/>
              <a:buNone/>
              <a:defRPr>
                <a:latin typeface="Libre Franklin"/>
                <a:ea typeface="Libre Franklin"/>
                <a:cs typeface="Libre Franklin"/>
                <a:sym typeface="Libre Franklin"/>
              </a:defRPr>
            </a:lvl6pPr>
            <a:lvl7pPr lvl="6" algn="l">
              <a:lnSpc>
                <a:spcPct val="100000"/>
              </a:lnSpc>
              <a:spcBef>
                <a:spcPts val="0"/>
              </a:spcBef>
              <a:spcAft>
                <a:spcPts val="0"/>
              </a:spcAft>
              <a:buSzPts val="3700"/>
              <a:buNone/>
              <a:defRPr>
                <a:latin typeface="Libre Franklin"/>
                <a:ea typeface="Libre Franklin"/>
                <a:cs typeface="Libre Franklin"/>
                <a:sym typeface="Libre Franklin"/>
              </a:defRPr>
            </a:lvl7pPr>
            <a:lvl8pPr lvl="7" algn="l">
              <a:lnSpc>
                <a:spcPct val="100000"/>
              </a:lnSpc>
              <a:spcBef>
                <a:spcPts val="0"/>
              </a:spcBef>
              <a:spcAft>
                <a:spcPts val="0"/>
              </a:spcAft>
              <a:buSzPts val="3700"/>
              <a:buNone/>
              <a:defRPr>
                <a:latin typeface="Libre Franklin"/>
                <a:ea typeface="Libre Franklin"/>
                <a:cs typeface="Libre Franklin"/>
                <a:sym typeface="Libre Franklin"/>
              </a:defRPr>
            </a:lvl8pPr>
            <a:lvl9pPr lvl="8" algn="l">
              <a:lnSpc>
                <a:spcPct val="100000"/>
              </a:lnSpc>
              <a:spcBef>
                <a:spcPts val="0"/>
              </a:spcBef>
              <a:spcAft>
                <a:spcPts val="0"/>
              </a:spcAft>
              <a:buSzPts val="3700"/>
              <a:buNone/>
              <a:defRPr>
                <a:latin typeface="Libre Franklin"/>
                <a:ea typeface="Libre Franklin"/>
                <a:cs typeface="Libre Franklin"/>
                <a:sym typeface="Libre Franklin"/>
              </a:defRPr>
            </a:lvl9pPr>
          </a:lstStyle>
          <a:p>
            <a:endParaRPr/>
          </a:p>
        </p:txBody>
      </p:sp>
      <p:sp>
        <p:nvSpPr>
          <p:cNvPr id="100" name="Google Shape;100;g16bc561b5b0_0_89"/>
          <p:cNvSpPr txBox="1">
            <a:spLocks noGrp="1"/>
          </p:cNvSpPr>
          <p:nvPr>
            <p:ph type="subTitle" idx="1"/>
          </p:nvPr>
        </p:nvSpPr>
        <p:spPr>
          <a:xfrm>
            <a:off x="956167" y="2396867"/>
            <a:ext cx="10279500" cy="12531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2400"/>
              <a:buNone/>
              <a:defRPr sz="3200"/>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101" name="Google Shape;101;g16bc561b5b0_0_89"/>
          <p:cNvSpPr/>
          <p:nvPr/>
        </p:nvSpPr>
        <p:spPr>
          <a:xfrm rot="-2988034">
            <a:off x="10992365" y="-968943"/>
            <a:ext cx="1260104" cy="2299684"/>
          </a:xfrm>
          <a:custGeom>
            <a:avLst/>
            <a:gdLst/>
            <a:ahLst/>
            <a:cxnLst/>
            <a:rect l="l" t="t" r="r" b="b"/>
            <a:pathLst>
              <a:path w="29902" h="54571" extrusionOk="0">
                <a:moveTo>
                  <a:pt x="23390" y="12264"/>
                </a:moveTo>
                <a:cubicBezTo>
                  <a:pt x="23191" y="12000"/>
                  <a:pt x="22985" y="11743"/>
                  <a:pt x="22779" y="11493"/>
                </a:cubicBezTo>
                <a:cubicBezTo>
                  <a:pt x="18331" y="6074"/>
                  <a:pt x="10516" y="0"/>
                  <a:pt x="3471" y="3992"/>
                </a:cubicBezTo>
                <a:cubicBezTo>
                  <a:pt x="1568" y="5072"/>
                  <a:pt x="0" y="7295"/>
                  <a:pt x="148" y="9654"/>
                </a:cubicBezTo>
                <a:cubicBezTo>
                  <a:pt x="360" y="13145"/>
                  <a:pt x="2937" y="15368"/>
                  <a:pt x="4377" y="18274"/>
                </a:cubicBezTo>
                <a:cubicBezTo>
                  <a:pt x="7250" y="24078"/>
                  <a:pt x="2140" y="29303"/>
                  <a:pt x="2764" y="35223"/>
                </a:cubicBezTo>
                <a:cubicBezTo>
                  <a:pt x="3259" y="39986"/>
                  <a:pt x="8073" y="39202"/>
                  <a:pt x="10445" y="41837"/>
                </a:cubicBezTo>
                <a:cubicBezTo>
                  <a:pt x="13202" y="44910"/>
                  <a:pt x="10021" y="50238"/>
                  <a:pt x="12592" y="53362"/>
                </a:cubicBezTo>
                <a:cubicBezTo>
                  <a:pt x="13588" y="54570"/>
                  <a:pt x="15388" y="54075"/>
                  <a:pt x="16731" y="53336"/>
                </a:cubicBezTo>
                <a:cubicBezTo>
                  <a:pt x="23853" y="49447"/>
                  <a:pt x="28513" y="40809"/>
                  <a:pt x="29265" y="32138"/>
                </a:cubicBezTo>
                <a:cubicBezTo>
                  <a:pt x="29901" y="24856"/>
                  <a:pt x="27523" y="17682"/>
                  <a:pt x="23390" y="12264"/>
                </a:cubicBezTo>
                <a:close/>
              </a:path>
            </a:pathLst>
          </a:custGeom>
          <a:solidFill>
            <a:schemeClr val="lt2"/>
          </a:solidFill>
          <a:ln w="9525" cap="flat" cmpd="sng">
            <a:solidFill>
              <a:schemeClr val="l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02" name="Google Shape;102;g16bc561b5b0_0_89"/>
          <p:cNvSpPr/>
          <p:nvPr/>
        </p:nvSpPr>
        <p:spPr>
          <a:xfrm rot="2700000">
            <a:off x="-1327821" y="5387049"/>
            <a:ext cx="5110750" cy="3530409"/>
          </a:xfrm>
          <a:custGeom>
            <a:avLst/>
            <a:gdLst/>
            <a:ahLst/>
            <a:cxnLst/>
            <a:rect l="l" t="t" r="r" b="b"/>
            <a:pathLst>
              <a:path w="121270" h="83771" extrusionOk="0">
                <a:moveTo>
                  <a:pt x="101100" y="55618"/>
                </a:moveTo>
                <a:cubicBezTo>
                  <a:pt x="101569" y="55020"/>
                  <a:pt x="102032" y="54410"/>
                  <a:pt x="102481" y="53799"/>
                </a:cubicBezTo>
                <a:cubicBezTo>
                  <a:pt x="112123" y="40616"/>
                  <a:pt x="121269" y="19470"/>
                  <a:pt x="108170" y="5908"/>
                </a:cubicBezTo>
                <a:cubicBezTo>
                  <a:pt x="104635" y="2244"/>
                  <a:pt x="98708" y="1"/>
                  <a:pt x="93470" y="1698"/>
                </a:cubicBezTo>
                <a:cubicBezTo>
                  <a:pt x="85718" y="4204"/>
                  <a:pt x="82203" y="11313"/>
                  <a:pt x="76495" y="16243"/>
                </a:cubicBezTo>
                <a:cubicBezTo>
                  <a:pt x="65086" y="26097"/>
                  <a:pt x="50322" y="17612"/>
                  <a:pt x="37338" y="22452"/>
                </a:cubicBezTo>
                <a:cubicBezTo>
                  <a:pt x="26880" y="26347"/>
                  <a:pt x="31450" y="36741"/>
                  <a:pt x="26887" y="43624"/>
                </a:cubicBezTo>
                <a:cubicBezTo>
                  <a:pt x="21571" y="51633"/>
                  <a:pt x="7694" y="47545"/>
                  <a:pt x="2141" y="55168"/>
                </a:cubicBezTo>
                <a:cubicBezTo>
                  <a:pt x="0" y="58106"/>
                  <a:pt x="2160" y="61879"/>
                  <a:pt x="4609" y="64488"/>
                </a:cubicBezTo>
                <a:cubicBezTo>
                  <a:pt x="17516" y="78275"/>
                  <a:pt x="39703" y="83771"/>
                  <a:pt x="59700" y="80435"/>
                </a:cubicBezTo>
                <a:cubicBezTo>
                  <a:pt x="76488" y="77633"/>
                  <a:pt x="91285" y="68094"/>
                  <a:pt x="101100" y="55618"/>
                </a:cubicBezTo>
                <a:close/>
              </a:path>
            </a:pathLst>
          </a:custGeom>
          <a:solidFill>
            <a:schemeClr val="accent2"/>
          </a:solidFill>
          <a:ln w="12050" cap="flat" cmpd="sng">
            <a:solidFill>
              <a:schemeClr val="accent2"/>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Numbers and text ">
  <p:cSld name="CUSTOM_5_1">
    <p:spTree>
      <p:nvGrpSpPr>
        <p:cNvPr id="1" name="Shape 103"/>
        <p:cNvGrpSpPr/>
        <p:nvPr/>
      </p:nvGrpSpPr>
      <p:grpSpPr>
        <a:xfrm>
          <a:off x="0" y="0"/>
          <a:ext cx="0" cy="0"/>
          <a:chOff x="0" y="0"/>
          <a:chExt cx="0" cy="0"/>
        </a:xfrm>
      </p:grpSpPr>
      <p:sp>
        <p:nvSpPr>
          <p:cNvPr id="104" name="Google Shape;104;g16bc561b5b0_0_94"/>
          <p:cNvSpPr txBox="1">
            <a:spLocks noGrp="1"/>
          </p:cNvSpPr>
          <p:nvPr>
            <p:ph type="title"/>
          </p:nvPr>
        </p:nvSpPr>
        <p:spPr>
          <a:xfrm>
            <a:off x="5025600" y="1862017"/>
            <a:ext cx="2240700" cy="8505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6400"/>
              <a:buNone/>
              <a:defRPr sz="3300" b="1">
                <a:solidFill>
                  <a:schemeClr val="accent2"/>
                </a:solidFill>
              </a:defRPr>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a:endParaRPr/>
          </a:p>
        </p:txBody>
      </p:sp>
      <p:sp>
        <p:nvSpPr>
          <p:cNvPr id="105" name="Google Shape;105;g16bc561b5b0_0_94"/>
          <p:cNvSpPr txBox="1">
            <a:spLocks noGrp="1"/>
          </p:cNvSpPr>
          <p:nvPr>
            <p:ph type="subTitle" idx="1"/>
          </p:nvPr>
        </p:nvSpPr>
        <p:spPr>
          <a:xfrm>
            <a:off x="5025600" y="2610817"/>
            <a:ext cx="2240700" cy="8505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1900"/>
              <a:buNone/>
              <a:defRPr sz="1900">
                <a:solidFill>
                  <a:srgbClr val="242424"/>
                </a:solidFill>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106" name="Google Shape;106;g16bc561b5b0_0_94"/>
          <p:cNvSpPr txBox="1">
            <a:spLocks noGrp="1"/>
          </p:cNvSpPr>
          <p:nvPr>
            <p:ph type="title" idx="2"/>
          </p:nvPr>
        </p:nvSpPr>
        <p:spPr>
          <a:xfrm>
            <a:off x="3526067" y="4271367"/>
            <a:ext cx="2240700" cy="8505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6400"/>
              <a:buNone/>
              <a:defRPr sz="3300" b="1">
                <a:solidFill>
                  <a:schemeClr val="accent2"/>
                </a:solidFill>
              </a:defRPr>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a:endParaRPr/>
          </a:p>
        </p:txBody>
      </p:sp>
      <p:sp>
        <p:nvSpPr>
          <p:cNvPr id="107" name="Google Shape;107;g16bc561b5b0_0_94"/>
          <p:cNvSpPr txBox="1">
            <a:spLocks noGrp="1"/>
          </p:cNvSpPr>
          <p:nvPr>
            <p:ph type="subTitle" idx="3"/>
          </p:nvPr>
        </p:nvSpPr>
        <p:spPr>
          <a:xfrm>
            <a:off x="3526067" y="5020167"/>
            <a:ext cx="2240700" cy="8505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1900"/>
              <a:buNone/>
              <a:defRPr sz="1900">
                <a:solidFill>
                  <a:srgbClr val="242424"/>
                </a:solidFill>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108" name="Google Shape;108;g16bc561b5b0_0_94"/>
          <p:cNvSpPr txBox="1">
            <a:spLocks noGrp="1"/>
          </p:cNvSpPr>
          <p:nvPr>
            <p:ph type="title" idx="4"/>
          </p:nvPr>
        </p:nvSpPr>
        <p:spPr>
          <a:xfrm>
            <a:off x="6425100" y="4271367"/>
            <a:ext cx="2240700" cy="850500"/>
          </a:xfrm>
          <a:prstGeom prst="rect">
            <a:avLst/>
          </a:prstGeom>
          <a:noFill/>
          <a:ln>
            <a:noFill/>
          </a:ln>
        </p:spPr>
        <p:txBody>
          <a:bodyPr spcFirstLastPara="1" wrap="square" lIns="121900" tIns="121900" rIns="121900" bIns="121900" anchor="ctr" anchorCtr="0">
            <a:noAutofit/>
          </a:bodyPr>
          <a:lstStyle>
            <a:lvl1pPr lvl="0" algn="ctr">
              <a:lnSpc>
                <a:spcPct val="100000"/>
              </a:lnSpc>
              <a:spcBef>
                <a:spcPts val="0"/>
              </a:spcBef>
              <a:spcAft>
                <a:spcPts val="0"/>
              </a:spcAft>
              <a:buSzPts val="6400"/>
              <a:buNone/>
              <a:defRPr sz="3300" b="1">
                <a:solidFill>
                  <a:schemeClr val="accent2"/>
                </a:solidFill>
              </a:defRPr>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a:endParaRPr/>
          </a:p>
        </p:txBody>
      </p:sp>
      <p:sp>
        <p:nvSpPr>
          <p:cNvPr id="109" name="Google Shape;109;g16bc561b5b0_0_94"/>
          <p:cNvSpPr txBox="1">
            <a:spLocks noGrp="1"/>
          </p:cNvSpPr>
          <p:nvPr>
            <p:ph type="subTitle" idx="5"/>
          </p:nvPr>
        </p:nvSpPr>
        <p:spPr>
          <a:xfrm>
            <a:off x="6425117" y="5020167"/>
            <a:ext cx="2240700" cy="850500"/>
          </a:xfrm>
          <a:prstGeom prst="rect">
            <a:avLst/>
          </a:prstGeom>
          <a:noFill/>
          <a:ln>
            <a:noFill/>
          </a:ln>
        </p:spPr>
        <p:txBody>
          <a:bodyPr spcFirstLastPara="1" wrap="square" lIns="121900" tIns="121900" rIns="121900" bIns="121900" anchor="t" anchorCtr="0">
            <a:noAutofit/>
          </a:bodyPr>
          <a:lstStyle>
            <a:lvl1pPr lvl="0" algn="ctr">
              <a:lnSpc>
                <a:spcPct val="100000"/>
              </a:lnSpc>
              <a:spcBef>
                <a:spcPts val="0"/>
              </a:spcBef>
              <a:spcAft>
                <a:spcPts val="0"/>
              </a:spcAft>
              <a:buSzPts val="1900"/>
              <a:buNone/>
              <a:defRPr sz="1900">
                <a:solidFill>
                  <a:srgbClr val="242424"/>
                </a:solidFill>
              </a:defRPr>
            </a:lvl1pPr>
            <a:lvl2pPr lvl="1" algn="l">
              <a:lnSpc>
                <a:spcPct val="100000"/>
              </a:lnSpc>
              <a:spcBef>
                <a:spcPts val="0"/>
              </a:spcBef>
              <a:spcAft>
                <a:spcPts val="0"/>
              </a:spcAft>
              <a:buSzPts val="1900"/>
              <a:buNone/>
              <a:defRPr/>
            </a:lvl2pPr>
            <a:lvl3pPr lvl="2" algn="l">
              <a:lnSpc>
                <a:spcPct val="100000"/>
              </a:lnSpc>
              <a:spcBef>
                <a:spcPts val="0"/>
              </a:spcBef>
              <a:spcAft>
                <a:spcPts val="0"/>
              </a:spcAft>
              <a:buSzPts val="1900"/>
              <a:buNone/>
              <a:defRPr/>
            </a:lvl3pPr>
            <a:lvl4pPr lvl="3" algn="l">
              <a:lnSpc>
                <a:spcPct val="100000"/>
              </a:lnSpc>
              <a:spcBef>
                <a:spcPts val="0"/>
              </a:spcBef>
              <a:spcAft>
                <a:spcPts val="0"/>
              </a:spcAft>
              <a:buSzPts val="1900"/>
              <a:buNone/>
              <a:defRPr/>
            </a:lvl4pPr>
            <a:lvl5pPr lvl="4" algn="l">
              <a:lnSpc>
                <a:spcPct val="100000"/>
              </a:lnSpc>
              <a:spcBef>
                <a:spcPts val="0"/>
              </a:spcBef>
              <a:spcAft>
                <a:spcPts val="0"/>
              </a:spcAft>
              <a:buSzPts val="1900"/>
              <a:buNone/>
              <a:defRPr/>
            </a:lvl5pPr>
            <a:lvl6pPr lvl="5" algn="l">
              <a:lnSpc>
                <a:spcPct val="100000"/>
              </a:lnSpc>
              <a:spcBef>
                <a:spcPts val="0"/>
              </a:spcBef>
              <a:spcAft>
                <a:spcPts val="0"/>
              </a:spcAft>
              <a:buSzPts val="1900"/>
              <a:buNone/>
              <a:defRPr/>
            </a:lvl6pPr>
            <a:lvl7pPr lvl="6" algn="l">
              <a:lnSpc>
                <a:spcPct val="100000"/>
              </a:lnSpc>
              <a:spcBef>
                <a:spcPts val="0"/>
              </a:spcBef>
              <a:spcAft>
                <a:spcPts val="0"/>
              </a:spcAft>
              <a:buSzPts val="1900"/>
              <a:buNone/>
              <a:defRPr/>
            </a:lvl7pPr>
            <a:lvl8pPr lvl="7" algn="l">
              <a:lnSpc>
                <a:spcPct val="100000"/>
              </a:lnSpc>
              <a:spcBef>
                <a:spcPts val="0"/>
              </a:spcBef>
              <a:spcAft>
                <a:spcPts val="0"/>
              </a:spcAft>
              <a:buSzPts val="1900"/>
              <a:buNone/>
              <a:defRPr/>
            </a:lvl8pPr>
            <a:lvl9pPr lvl="8" algn="l">
              <a:lnSpc>
                <a:spcPct val="115000"/>
              </a:lnSpc>
              <a:spcBef>
                <a:spcPts val="0"/>
              </a:spcBef>
              <a:spcAft>
                <a:spcPts val="0"/>
              </a:spcAft>
              <a:buSzPts val="1900"/>
              <a:buNone/>
              <a:defRPr/>
            </a:lvl9pPr>
          </a:lstStyle>
          <a:p>
            <a:endParaRPr/>
          </a:p>
        </p:txBody>
      </p:sp>
      <p:sp>
        <p:nvSpPr>
          <p:cNvPr id="110" name="Google Shape;110;g16bc561b5b0_0_94"/>
          <p:cNvSpPr txBox="1">
            <a:spLocks noGrp="1"/>
          </p:cNvSpPr>
          <p:nvPr>
            <p:ph type="title" idx="6"/>
          </p:nvPr>
        </p:nvSpPr>
        <p:spPr>
          <a:xfrm>
            <a:off x="951000" y="717133"/>
            <a:ext cx="10290000" cy="7635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SzPts val="40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111" name="Google Shape;111;g16bc561b5b0_0_94"/>
          <p:cNvSpPr/>
          <p:nvPr/>
        </p:nvSpPr>
        <p:spPr>
          <a:xfrm>
            <a:off x="-834616" y="5260959"/>
            <a:ext cx="2498952" cy="2277861"/>
          </a:xfrm>
          <a:custGeom>
            <a:avLst/>
            <a:gdLst/>
            <a:ahLst/>
            <a:cxnLst/>
            <a:rect l="l" t="t" r="r" b="b"/>
            <a:pathLst>
              <a:path w="26354" h="24023" extrusionOk="0">
                <a:moveTo>
                  <a:pt x="11235" y="0"/>
                </a:moveTo>
                <a:cubicBezTo>
                  <a:pt x="9867" y="0"/>
                  <a:pt x="8467" y="285"/>
                  <a:pt x="7041" y="949"/>
                </a:cubicBezTo>
                <a:cubicBezTo>
                  <a:pt x="2047" y="3384"/>
                  <a:pt x="0" y="9525"/>
                  <a:pt x="1279" y="14898"/>
                </a:cubicBezTo>
                <a:cubicBezTo>
                  <a:pt x="2794" y="20655"/>
                  <a:pt x="8677" y="24022"/>
                  <a:pt x="14288" y="24022"/>
                </a:cubicBezTo>
                <a:cubicBezTo>
                  <a:pt x="18650" y="24022"/>
                  <a:pt x="22847" y="21987"/>
                  <a:pt x="24695" y="17456"/>
                </a:cubicBezTo>
                <a:cubicBezTo>
                  <a:pt x="25719" y="14898"/>
                  <a:pt x="26353" y="11572"/>
                  <a:pt x="25330" y="8880"/>
                </a:cubicBezTo>
                <a:cubicBezTo>
                  <a:pt x="24440" y="6322"/>
                  <a:pt x="22393" y="4786"/>
                  <a:pt x="20213" y="3384"/>
                </a:cubicBezTo>
                <a:lnTo>
                  <a:pt x="20213" y="3384"/>
                </a:lnTo>
                <a:lnTo>
                  <a:pt x="22004" y="4786"/>
                </a:lnTo>
                <a:cubicBezTo>
                  <a:pt x="18782" y="2323"/>
                  <a:pt x="15140" y="0"/>
                  <a:pt x="11235" y="0"/>
                </a:cubicBezTo>
                <a:close/>
              </a:path>
            </a:pathLst>
          </a:custGeom>
          <a:solidFill>
            <a:schemeClr val="l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12" name="Google Shape;112;g16bc561b5b0_0_94"/>
          <p:cNvSpPr/>
          <p:nvPr/>
        </p:nvSpPr>
        <p:spPr>
          <a:xfrm rot="1823827">
            <a:off x="-2263649" y="5229027"/>
            <a:ext cx="5185047" cy="2951325"/>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2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13" name="Google Shape;113;g16bc561b5b0_0_94"/>
          <p:cNvSpPr/>
          <p:nvPr/>
        </p:nvSpPr>
        <p:spPr>
          <a:xfrm flipH="1">
            <a:off x="-427096" y="1886217"/>
            <a:ext cx="1260070" cy="2299622"/>
          </a:xfrm>
          <a:custGeom>
            <a:avLst/>
            <a:gdLst/>
            <a:ahLst/>
            <a:cxnLst/>
            <a:rect l="l" t="t" r="r" b="b"/>
            <a:pathLst>
              <a:path w="29902" h="54571" extrusionOk="0">
                <a:moveTo>
                  <a:pt x="23390" y="12264"/>
                </a:moveTo>
                <a:cubicBezTo>
                  <a:pt x="23191" y="12000"/>
                  <a:pt x="22985" y="11743"/>
                  <a:pt x="22779" y="11493"/>
                </a:cubicBezTo>
                <a:cubicBezTo>
                  <a:pt x="18331" y="6074"/>
                  <a:pt x="10516" y="0"/>
                  <a:pt x="3471" y="3992"/>
                </a:cubicBezTo>
                <a:cubicBezTo>
                  <a:pt x="1568" y="5072"/>
                  <a:pt x="0" y="7295"/>
                  <a:pt x="148" y="9654"/>
                </a:cubicBezTo>
                <a:cubicBezTo>
                  <a:pt x="360" y="13145"/>
                  <a:pt x="2937" y="15368"/>
                  <a:pt x="4377" y="18274"/>
                </a:cubicBezTo>
                <a:cubicBezTo>
                  <a:pt x="7250" y="24078"/>
                  <a:pt x="2140" y="29303"/>
                  <a:pt x="2764" y="35223"/>
                </a:cubicBezTo>
                <a:cubicBezTo>
                  <a:pt x="3259" y="39986"/>
                  <a:pt x="8073" y="39202"/>
                  <a:pt x="10445" y="41837"/>
                </a:cubicBezTo>
                <a:cubicBezTo>
                  <a:pt x="13202" y="44910"/>
                  <a:pt x="10021" y="50238"/>
                  <a:pt x="12592" y="53362"/>
                </a:cubicBezTo>
                <a:cubicBezTo>
                  <a:pt x="13588" y="54570"/>
                  <a:pt x="15388" y="54075"/>
                  <a:pt x="16731" y="53336"/>
                </a:cubicBezTo>
                <a:cubicBezTo>
                  <a:pt x="23853" y="49447"/>
                  <a:pt x="28513" y="40809"/>
                  <a:pt x="29265" y="32138"/>
                </a:cubicBezTo>
                <a:cubicBezTo>
                  <a:pt x="29901" y="24856"/>
                  <a:pt x="27523" y="17682"/>
                  <a:pt x="23390" y="12264"/>
                </a:cubicBezTo>
                <a:close/>
              </a:path>
            </a:pathLst>
          </a:custGeom>
          <a:solidFill>
            <a:schemeClr val="accent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14" name="Google Shape;114;g16bc561b5b0_0_94"/>
          <p:cNvSpPr/>
          <p:nvPr/>
        </p:nvSpPr>
        <p:spPr>
          <a:xfrm flipH="1">
            <a:off x="76769" y="3003143"/>
            <a:ext cx="1007905" cy="717518"/>
          </a:xfrm>
          <a:custGeom>
            <a:avLst/>
            <a:gdLst/>
            <a:ahLst/>
            <a:cxnLst/>
            <a:rect l="l" t="t" r="r" b="b"/>
            <a:pathLst>
              <a:path w="23918" h="17027" extrusionOk="0">
                <a:moveTo>
                  <a:pt x="4687" y="2944"/>
                </a:moveTo>
                <a:cubicBezTo>
                  <a:pt x="1627" y="4634"/>
                  <a:pt x="1" y="8838"/>
                  <a:pt x="1743" y="11859"/>
                </a:cubicBezTo>
                <a:cubicBezTo>
                  <a:pt x="2418" y="13035"/>
                  <a:pt x="3497" y="13929"/>
                  <a:pt x="4654" y="14636"/>
                </a:cubicBezTo>
                <a:cubicBezTo>
                  <a:pt x="6891" y="16011"/>
                  <a:pt x="9449" y="16782"/>
                  <a:pt x="12072" y="16866"/>
                </a:cubicBezTo>
                <a:cubicBezTo>
                  <a:pt x="17072" y="17027"/>
                  <a:pt x="23918" y="12482"/>
                  <a:pt x="19174" y="7501"/>
                </a:cubicBezTo>
                <a:cubicBezTo>
                  <a:pt x="15549" y="3696"/>
                  <a:pt x="10009" y="0"/>
                  <a:pt x="4687" y="2944"/>
                </a:cubicBezTo>
                <a:close/>
              </a:path>
            </a:pathLst>
          </a:custGeom>
          <a:noFill/>
          <a:ln w="12050" cap="flat" cmpd="sng">
            <a:solidFill>
              <a:schemeClr val="lt1"/>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15" name="Google Shape;115;g16bc561b5b0_0_94"/>
          <p:cNvSpPr/>
          <p:nvPr/>
        </p:nvSpPr>
        <p:spPr>
          <a:xfrm rot="-4059973">
            <a:off x="7375222" y="4579401"/>
            <a:ext cx="8809681" cy="5014465"/>
          </a:xfrm>
          <a:custGeom>
            <a:avLst/>
            <a:gdLst/>
            <a:ahLst/>
            <a:cxnLst/>
            <a:rect l="l" t="t" r="r" b="b"/>
            <a:pathLst>
              <a:path w="123043" h="70036" extrusionOk="0">
                <a:moveTo>
                  <a:pt x="86464" y="64893"/>
                </a:moveTo>
                <a:cubicBezTo>
                  <a:pt x="87190" y="64649"/>
                  <a:pt x="87903" y="64386"/>
                  <a:pt x="88617" y="64116"/>
                </a:cubicBezTo>
                <a:cubicBezTo>
                  <a:pt x="103869" y="58286"/>
                  <a:pt x="123043" y="45502"/>
                  <a:pt x="119411" y="26997"/>
                </a:cubicBezTo>
                <a:cubicBezTo>
                  <a:pt x="118434" y="22002"/>
                  <a:pt x="114674" y="16899"/>
                  <a:pt x="109352" y="15478"/>
                </a:cubicBezTo>
                <a:cubicBezTo>
                  <a:pt x="101485" y="13377"/>
                  <a:pt x="94672" y="17432"/>
                  <a:pt x="87203" y="18474"/>
                </a:cubicBezTo>
                <a:cubicBezTo>
                  <a:pt x="72265" y="20550"/>
                  <a:pt x="64481" y="5406"/>
                  <a:pt x="50951" y="2411"/>
                </a:cubicBezTo>
                <a:cubicBezTo>
                  <a:pt x="40057" y="1"/>
                  <a:pt x="38244" y="11211"/>
                  <a:pt x="30679" y="14508"/>
                </a:cubicBezTo>
                <a:cubicBezTo>
                  <a:pt x="21860" y="18345"/>
                  <a:pt x="12437" y="7380"/>
                  <a:pt x="3632" y="10761"/>
                </a:cubicBezTo>
                <a:cubicBezTo>
                  <a:pt x="238" y="12065"/>
                  <a:pt x="0" y="16404"/>
                  <a:pt x="636" y="19926"/>
                </a:cubicBezTo>
                <a:cubicBezTo>
                  <a:pt x="3985" y="38515"/>
                  <a:pt x="19630" y="55181"/>
                  <a:pt x="38231" y="63242"/>
                </a:cubicBezTo>
                <a:cubicBezTo>
                  <a:pt x="53850" y="70010"/>
                  <a:pt x="71455" y="70035"/>
                  <a:pt x="86464" y="64893"/>
                </a:cubicBezTo>
                <a:close/>
              </a:path>
            </a:pathLst>
          </a:custGeom>
          <a:noFill/>
          <a:ln w="12050" cap="flat" cmpd="sng">
            <a:solidFill>
              <a:schemeClr val="accent4"/>
            </a:solidFill>
            <a:prstDash val="solid"/>
            <a:round/>
            <a:headEnd type="none" w="sm" len="sm"/>
            <a:tailEnd type="none" w="sm" len="sm"/>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16" name="Google Shape;116;g16bc561b5b0_0_94"/>
          <p:cNvSpPr/>
          <p:nvPr/>
        </p:nvSpPr>
        <p:spPr>
          <a:xfrm rot="-5649413">
            <a:off x="8838976" y="4484066"/>
            <a:ext cx="4696422" cy="3627889"/>
          </a:xfrm>
          <a:custGeom>
            <a:avLst/>
            <a:gdLst/>
            <a:ahLst/>
            <a:cxnLst/>
            <a:rect l="l" t="t" r="r" b="b"/>
            <a:pathLst>
              <a:path w="65594" h="50670" extrusionOk="0">
                <a:moveTo>
                  <a:pt x="18544" y="2296"/>
                </a:moveTo>
                <a:cubicBezTo>
                  <a:pt x="22696" y="258"/>
                  <a:pt x="27690" y="1"/>
                  <a:pt x="32022" y="1608"/>
                </a:cubicBezTo>
                <a:cubicBezTo>
                  <a:pt x="36361" y="3215"/>
                  <a:pt x="39986" y="6653"/>
                  <a:pt x="41818" y="10909"/>
                </a:cubicBezTo>
                <a:cubicBezTo>
                  <a:pt x="43225" y="14174"/>
                  <a:pt x="43894" y="18223"/>
                  <a:pt x="46992" y="19959"/>
                </a:cubicBezTo>
                <a:cubicBezTo>
                  <a:pt x="50964" y="22182"/>
                  <a:pt x="56550" y="19084"/>
                  <a:pt x="60278" y="21694"/>
                </a:cubicBezTo>
                <a:cubicBezTo>
                  <a:pt x="61428" y="22497"/>
                  <a:pt x="62193" y="23731"/>
                  <a:pt x="62817" y="24985"/>
                </a:cubicBezTo>
                <a:cubicBezTo>
                  <a:pt x="64790" y="28983"/>
                  <a:pt x="65593" y="33456"/>
                  <a:pt x="65131" y="37885"/>
                </a:cubicBezTo>
                <a:cubicBezTo>
                  <a:pt x="64886" y="40199"/>
                  <a:pt x="64256" y="42545"/>
                  <a:pt x="62797" y="44357"/>
                </a:cubicBezTo>
                <a:cubicBezTo>
                  <a:pt x="60927" y="46671"/>
                  <a:pt x="57957" y="47783"/>
                  <a:pt x="55071" y="48535"/>
                </a:cubicBezTo>
                <a:cubicBezTo>
                  <a:pt x="47301" y="50560"/>
                  <a:pt x="38938" y="50669"/>
                  <a:pt x="31315" y="48150"/>
                </a:cubicBezTo>
                <a:cubicBezTo>
                  <a:pt x="26848" y="46671"/>
                  <a:pt x="22709" y="44338"/>
                  <a:pt x="18749" y="41793"/>
                </a:cubicBezTo>
                <a:cubicBezTo>
                  <a:pt x="15555" y="39743"/>
                  <a:pt x="12437" y="37525"/>
                  <a:pt x="9847" y="34761"/>
                </a:cubicBezTo>
                <a:cubicBezTo>
                  <a:pt x="5907" y="30558"/>
                  <a:pt x="0" y="20608"/>
                  <a:pt x="2642" y="14547"/>
                </a:cubicBezTo>
                <a:cubicBezTo>
                  <a:pt x="3670" y="12188"/>
                  <a:pt x="6550" y="11108"/>
                  <a:pt x="8517" y="9681"/>
                </a:cubicBezTo>
                <a:cubicBezTo>
                  <a:pt x="11878" y="7245"/>
                  <a:pt x="14777" y="4140"/>
                  <a:pt x="18544" y="2296"/>
                </a:cubicBezTo>
                <a:close/>
              </a:path>
            </a:pathLst>
          </a:custGeom>
          <a:solidFill>
            <a:schemeClr val="dk2"/>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17" name="Google Shape;117;g16bc561b5b0_0_94"/>
          <p:cNvSpPr/>
          <p:nvPr/>
        </p:nvSpPr>
        <p:spPr>
          <a:xfrm>
            <a:off x="-174500" y="654533"/>
            <a:ext cx="11302717" cy="4494488"/>
          </a:xfrm>
          <a:custGeom>
            <a:avLst/>
            <a:gdLst/>
            <a:ahLst/>
            <a:cxnLst/>
            <a:rect l="l" t="t" r="r" b="b"/>
            <a:pathLst>
              <a:path w="339090" h="134838" extrusionOk="0">
                <a:moveTo>
                  <a:pt x="0" y="130429"/>
                </a:moveTo>
                <a:cubicBezTo>
                  <a:pt x="11684" y="130556"/>
                  <a:pt x="48260" y="139319"/>
                  <a:pt x="70104" y="131191"/>
                </a:cubicBezTo>
                <a:cubicBezTo>
                  <a:pt x="91948" y="123063"/>
                  <a:pt x="104775" y="88265"/>
                  <a:pt x="131064" y="81661"/>
                </a:cubicBezTo>
                <a:cubicBezTo>
                  <a:pt x="157353" y="75057"/>
                  <a:pt x="205613" y="101600"/>
                  <a:pt x="227838" y="91567"/>
                </a:cubicBezTo>
                <a:cubicBezTo>
                  <a:pt x="250063" y="81534"/>
                  <a:pt x="248539" y="36322"/>
                  <a:pt x="264414" y="21463"/>
                </a:cubicBezTo>
                <a:cubicBezTo>
                  <a:pt x="280289" y="6604"/>
                  <a:pt x="310642" y="5969"/>
                  <a:pt x="323088" y="2413"/>
                </a:cubicBezTo>
                <a:cubicBezTo>
                  <a:pt x="335534" y="-1143"/>
                  <a:pt x="336423" y="508"/>
                  <a:pt x="339090" y="127"/>
                </a:cubicBezTo>
              </a:path>
            </a:pathLst>
          </a:custGeom>
          <a:no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18" name="Google Shape;118;g16bc561b5b0_0_94"/>
          <p:cNvSpPr/>
          <p:nvPr/>
        </p:nvSpPr>
        <p:spPr>
          <a:xfrm rot="2385558">
            <a:off x="10408154" y="-757292"/>
            <a:ext cx="2455029" cy="2315944"/>
          </a:xfrm>
          <a:custGeom>
            <a:avLst/>
            <a:gdLst/>
            <a:ahLst/>
            <a:cxnLst/>
            <a:rect l="l" t="t" r="r" b="b"/>
            <a:pathLst>
              <a:path w="10624" h="9344" extrusionOk="0">
                <a:moveTo>
                  <a:pt x="5610" y="1"/>
                </a:moveTo>
                <a:cubicBezTo>
                  <a:pt x="3777" y="1"/>
                  <a:pt x="2022" y="955"/>
                  <a:pt x="1280" y="2721"/>
                </a:cubicBezTo>
                <a:cubicBezTo>
                  <a:pt x="1" y="5403"/>
                  <a:pt x="1" y="7450"/>
                  <a:pt x="2948" y="8606"/>
                </a:cubicBezTo>
                <a:cubicBezTo>
                  <a:pt x="3992" y="9080"/>
                  <a:pt x="4982" y="9344"/>
                  <a:pt x="5880" y="9344"/>
                </a:cubicBezTo>
                <a:cubicBezTo>
                  <a:pt x="7404" y="9344"/>
                  <a:pt x="8662" y="8586"/>
                  <a:pt x="9467" y="6815"/>
                </a:cubicBezTo>
                <a:cubicBezTo>
                  <a:pt x="10624" y="4512"/>
                  <a:pt x="10235" y="1442"/>
                  <a:pt x="7676" y="419"/>
                </a:cubicBezTo>
                <a:cubicBezTo>
                  <a:pt x="7010" y="138"/>
                  <a:pt x="6305" y="1"/>
                  <a:pt x="5610" y="1"/>
                </a:cubicBezTo>
                <a:close/>
              </a:path>
            </a:pathLst>
          </a:custGeom>
          <a:solidFill>
            <a:schemeClr val="accent3"/>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1"/>
        </a:solidFill>
        <a:effectLst/>
      </p:bgPr>
    </p:bg>
    <p:spTree>
      <p:nvGrpSpPr>
        <p:cNvPr id="1" name="Shape 9"/>
        <p:cNvGrpSpPr/>
        <p:nvPr/>
      </p:nvGrpSpPr>
      <p:grpSpPr>
        <a:xfrm>
          <a:off x="0" y="0"/>
          <a:ext cx="0" cy="0"/>
          <a:chOff x="0" y="0"/>
          <a:chExt cx="0" cy="0"/>
        </a:xfrm>
      </p:grpSpPr>
      <p:sp>
        <p:nvSpPr>
          <p:cNvPr id="10" name="Google Shape;10;g16bc561b5b0_0_0"/>
          <p:cNvSpPr txBox="1">
            <a:spLocks noGrp="1"/>
          </p:cNvSpPr>
          <p:nvPr>
            <p:ph type="title"/>
          </p:nvPr>
        </p:nvSpPr>
        <p:spPr>
          <a:xfrm>
            <a:off x="956167" y="694967"/>
            <a:ext cx="10279500" cy="763500"/>
          </a:xfrm>
          <a:prstGeom prst="rect">
            <a:avLst/>
          </a:prstGeom>
          <a:noFill/>
          <a:ln>
            <a:noFill/>
          </a:ln>
        </p:spPr>
        <p:txBody>
          <a:bodyPr spcFirstLastPara="1" wrap="square" lIns="121900" tIns="121900" rIns="121900" bIns="121900" anchor="t" anchorCtr="0">
            <a:noAutofit/>
          </a:bodyPr>
          <a:lstStyle>
            <a:lvl1pPr marR="0" lvl="0" algn="l" rtl="0">
              <a:lnSpc>
                <a:spcPct val="100000"/>
              </a:lnSpc>
              <a:spcBef>
                <a:spcPts val="0"/>
              </a:spcBef>
              <a:spcAft>
                <a:spcPts val="0"/>
              </a:spcAft>
              <a:buClr>
                <a:schemeClr val="dk2"/>
              </a:buClr>
              <a:buSzPts val="4000"/>
              <a:buFont typeface="Hammersmith One"/>
              <a:buNone/>
              <a:defRPr sz="4000" b="0" i="0" u="none" strike="noStrike" cap="none">
                <a:solidFill>
                  <a:schemeClr val="dk2"/>
                </a:solidFill>
                <a:latin typeface="Hammersmith One"/>
                <a:ea typeface="Hammersmith One"/>
                <a:cs typeface="Hammersmith One"/>
                <a:sym typeface="Hammersmith One"/>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11" name="Google Shape;11;g16bc561b5b0_0_0"/>
          <p:cNvSpPr txBox="1">
            <a:spLocks noGrp="1"/>
          </p:cNvSpPr>
          <p:nvPr>
            <p:ph type="body" idx="1"/>
          </p:nvPr>
        </p:nvSpPr>
        <p:spPr>
          <a:xfrm>
            <a:off x="956167" y="1638233"/>
            <a:ext cx="10279500" cy="4502700"/>
          </a:xfrm>
          <a:prstGeom prst="rect">
            <a:avLst/>
          </a:prstGeom>
          <a:noFill/>
          <a:ln>
            <a:noFill/>
          </a:ln>
        </p:spPr>
        <p:txBody>
          <a:bodyPr spcFirstLastPara="1" wrap="square" lIns="121900" tIns="121900" rIns="121900" bIns="121900" anchor="t" anchorCtr="0">
            <a:noAutofit/>
          </a:bodyPr>
          <a:lstStyle>
            <a:lvl1pPr marL="457200" marR="0" lvl="0" indent="-381000" algn="l" rtl="0">
              <a:lnSpc>
                <a:spcPct val="100000"/>
              </a:lnSpc>
              <a:spcBef>
                <a:spcPts val="0"/>
              </a:spcBef>
              <a:spcAft>
                <a:spcPts val="0"/>
              </a:spcAft>
              <a:buClr>
                <a:schemeClr val="dk2"/>
              </a:buClr>
              <a:buSzPts val="2400"/>
              <a:buFont typeface="Libre Franklin"/>
              <a:buChar char="●"/>
              <a:defRPr sz="2400" b="0" i="0" u="none" strike="noStrike" cap="none">
                <a:solidFill>
                  <a:schemeClr val="dk2"/>
                </a:solidFill>
                <a:latin typeface="Libre Franklin"/>
                <a:ea typeface="Libre Franklin"/>
                <a:cs typeface="Libre Franklin"/>
                <a:sym typeface="Libre Franklin"/>
              </a:defRPr>
            </a:lvl1pPr>
            <a:lvl2pPr marL="914400" marR="0" lvl="1" indent="-349250" algn="l" rtl="0">
              <a:lnSpc>
                <a:spcPct val="100000"/>
              </a:lnSpc>
              <a:spcBef>
                <a:spcPts val="0"/>
              </a:spcBef>
              <a:spcAft>
                <a:spcPts val="0"/>
              </a:spcAft>
              <a:buClr>
                <a:schemeClr val="dk2"/>
              </a:buClr>
              <a:buSzPts val="1900"/>
              <a:buFont typeface="Libre Franklin"/>
              <a:buChar char="○"/>
              <a:defRPr sz="1900" b="0" i="0" u="none" strike="noStrike" cap="none">
                <a:solidFill>
                  <a:schemeClr val="dk2"/>
                </a:solidFill>
                <a:latin typeface="Libre Franklin"/>
                <a:ea typeface="Libre Franklin"/>
                <a:cs typeface="Libre Franklin"/>
                <a:sym typeface="Libre Franklin"/>
              </a:defRPr>
            </a:lvl2pPr>
            <a:lvl3pPr marL="1371600" marR="0" lvl="2" indent="-349250" algn="l" rtl="0">
              <a:lnSpc>
                <a:spcPct val="100000"/>
              </a:lnSpc>
              <a:spcBef>
                <a:spcPts val="0"/>
              </a:spcBef>
              <a:spcAft>
                <a:spcPts val="0"/>
              </a:spcAft>
              <a:buClr>
                <a:schemeClr val="dk2"/>
              </a:buClr>
              <a:buSzPts val="1900"/>
              <a:buFont typeface="Libre Franklin"/>
              <a:buChar char="■"/>
              <a:defRPr sz="1900" b="0" i="0" u="none" strike="noStrike" cap="none">
                <a:solidFill>
                  <a:schemeClr val="dk2"/>
                </a:solidFill>
                <a:latin typeface="Libre Franklin"/>
                <a:ea typeface="Libre Franklin"/>
                <a:cs typeface="Libre Franklin"/>
                <a:sym typeface="Libre Franklin"/>
              </a:defRPr>
            </a:lvl3pPr>
            <a:lvl4pPr marL="1828800" marR="0" lvl="3" indent="-349250" algn="l" rtl="0">
              <a:lnSpc>
                <a:spcPct val="100000"/>
              </a:lnSpc>
              <a:spcBef>
                <a:spcPts val="0"/>
              </a:spcBef>
              <a:spcAft>
                <a:spcPts val="0"/>
              </a:spcAft>
              <a:buClr>
                <a:schemeClr val="dk2"/>
              </a:buClr>
              <a:buSzPts val="1900"/>
              <a:buFont typeface="Libre Franklin"/>
              <a:buChar char="●"/>
              <a:defRPr sz="1900" b="0" i="0" u="none" strike="noStrike" cap="none">
                <a:solidFill>
                  <a:schemeClr val="dk2"/>
                </a:solidFill>
                <a:latin typeface="Libre Franklin"/>
                <a:ea typeface="Libre Franklin"/>
                <a:cs typeface="Libre Franklin"/>
                <a:sym typeface="Libre Franklin"/>
              </a:defRPr>
            </a:lvl4pPr>
            <a:lvl5pPr marL="2286000" marR="0" lvl="4" indent="-349250" algn="l" rtl="0">
              <a:lnSpc>
                <a:spcPct val="100000"/>
              </a:lnSpc>
              <a:spcBef>
                <a:spcPts val="0"/>
              </a:spcBef>
              <a:spcAft>
                <a:spcPts val="0"/>
              </a:spcAft>
              <a:buClr>
                <a:schemeClr val="dk2"/>
              </a:buClr>
              <a:buSzPts val="1900"/>
              <a:buFont typeface="Libre Franklin"/>
              <a:buChar char="○"/>
              <a:defRPr sz="1900" b="0" i="0" u="none" strike="noStrike" cap="none">
                <a:solidFill>
                  <a:schemeClr val="dk2"/>
                </a:solidFill>
                <a:latin typeface="Libre Franklin"/>
                <a:ea typeface="Libre Franklin"/>
                <a:cs typeface="Libre Franklin"/>
                <a:sym typeface="Libre Franklin"/>
              </a:defRPr>
            </a:lvl5pPr>
            <a:lvl6pPr marL="2743200" marR="0" lvl="5" indent="-349250" algn="l" rtl="0">
              <a:lnSpc>
                <a:spcPct val="100000"/>
              </a:lnSpc>
              <a:spcBef>
                <a:spcPts val="0"/>
              </a:spcBef>
              <a:spcAft>
                <a:spcPts val="0"/>
              </a:spcAft>
              <a:buClr>
                <a:schemeClr val="dk2"/>
              </a:buClr>
              <a:buSzPts val="1900"/>
              <a:buFont typeface="Libre Franklin"/>
              <a:buChar char="■"/>
              <a:defRPr sz="1900" b="0" i="0" u="none" strike="noStrike" cap="none">
                <a:solidFill>
                  <a:schemeClr val="dk2"/>
                </a:solidFill>
                <a:latin typeface="Libre Franklin"/>
                <a:ea typeface="Libre Franklin"/>
                <a:cs typeface="Libre Franklin"/>
                <a:sym typeface="Libre Franklin"/>
              </a:defRPr>
            </a:lvl6pPr>
            <a:lvl7pPr marL="3200400" marR="0" lvl="6" indent="-349250" algn="l" rtl="0">
              <a:lnSpc>
                <a:spcPct val="100000"/>
              </a:lnSpc>
              <a:spcBef>
                <a:spcPts val="0"/>
              </a:spcBef>
              <a:spcAft>
                <a:spcPts val="0"/>
              </a:spcAft>
              <a:buClr>
                <a:schemeClr val="dk2"/>
              </a:buClr>
              <a:buSzPts val="1900"/>
              <a:buFont typeface="Libre Franklin"/>
              <a:buChar char="●"/>
              <a:defRPr sz="1900" b="0" i="0" u="none" strike="noStrike" cap="none">
                <a:solidFill>
                  <a:schemeClr val="dk2"/>
                </a:solidFill>
                <a:latin typeface="Libre Franklin"/>
                <a:ea typeface="Libre Franklin"/>
                <a:cs typeface="Libre Franklin"/>
                <a:sym typeface="Libre Franklin"/>
              </a:defRPr>
            </a:lvl7pPr>
            <a:lvl8pPr marL="3657600" marR="0" lvl="7" indent="-349250" algn="l" rtl="0">
              <a:lnSpc>
                <a:spcPct val="100000"/>
              </a:lnSpc>
              <a:spcBef>
                <a:spcPts val="0"/>
              </a:spcBef>
              <a:spcAft>
                <a:spcPts val="0"/>
              </a:spcAft>
              <a:buClr>
                <a:schemeClr val="dk2"/>
              </a:buClr>
              <a:buSzPts val="1900"/>
              <a:buFont typeface="Libre Franklin"/>
              <a:buChar char="○"/>
              <a:defRPr sz="1900" b="0" i="0" u="none" strike="noStrike" cap="none">
                <a:solidFill>
                  <a:schemeClr val="dk2"/>
                </a:solidFill>
                <a:latin typeface="Libre Franklin"/>
                <a:ea typeface="Libre Franklin"/>
                <a:cs typeface="Libre Franklin"/>
                <a:sym typeface="Libre Franklin"/>
              </a:defRPr>
            </a:lvl8pPr>
            <a:lvl9pPr marL="4114800" marR="0" lvl="8" indent="-349250" algn="l" rtl="0">
              <a:lnSpc>
                <a:spcPct val="115000"/>
              </a:lnSpc>
              <a:spcBef>
                <a:spcPts val="0"/>
              </a:spcBef>
              <a:spcAft>
                <a:spcPts val="0"/>
              </a:spcAft>
              <a:buClr>
                <a:schemeClr val="dk2"/>
              </a:buClr>
              <a:buSzPts val="1900"/>
              <a:buFont typeface="Libre Franklin"/>
              <a:buChar char="■"/>
              <a:defRPr sz="1900" b="0" i="0" u="none" strike="noStrike" cap="none">
                <a:solidFill>
                  <a:schemeClr val="dk2"/>
                </a:solidFill>
                <a:latin typeface="Libre Franklin"/>
                <a:ea typeface="Libre Franklin"/>
                <a:cs typeface="Libre Franklin"/>
                <a:sym typeface="Libre Franklin"/>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4" r:id="rId35"/>
    <p:sldLayoutId id="2147483685" r:id="rId36"/>
    <p:sldLayoutId id="2147483686" r:id="rId37"/>
    <p:sldLayoutId id="2147483687" r:id="rId38"/>
    <p:sldLayoutId id="2147483688" r:id="rId3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8.xml"/><Relationship Id="rId1" Type="http://schemas.openxmlformats.org/officeDocument/2006/relationships/slideLayout" Target="../slideLayouts/slideLayout15.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5.xml"/></Relationships>
</file>

<file path=ppt/slides/_rels/slide13.xml.rels><?xml version="1.0" encoding="UTF-8" standalone="yes"?>
<Relationships xmlns="http://schemas.openxmlformats.org/package/2006/relationships"><Relationship Id="rId3" Type="http://schemas.openxmlformats.org/officeDocument/2006/relationships/slide" Target="slide22.xml"/><Relationship Id="rId2" Type="http://schemas.openxmlformats.org/officeDocument/2006/relationships/notesSlide" Target="../notesSlides/notesSlide10.xml"/><Relationship Id="rId1" Type="http://schemas.openxmlformats.org/officeDocument/2006/relationships/slideLayout" Target="../slideLayouts/slideLayout3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0.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0.xml"/><Relationship Id="rId4" Type="http://schemas.openxmlformats.org/officeDocument/2006/relationships/image" Target="../media/image15.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39.xml"/></Relationships>
</file>

<file path=ppt/slides/_rels/slide21.xml.rels><?xml version="1.0" encoding="UTF-8" standalone="yes"?>
<Relationships xmlns="http://schemas.openxmlformats.org/package/2006/relationships"><Relationship Id="rId3" Type="http://schemas.openxmlformats.org/officeDocument/2006/relationships/hyperlink" Target="http://www.cs.upc.edu/~bejar/apren/docum/trans/08-clustering-eng.pdf" TargetMode="External"/><Relationship Id="rId7" Type="http://schemas.openxmlformats.org/officeDocument/2006/relationships/hyperlink" Target="https://ppt-online.org/25080" TargetMode="External"/><Relationship Id="rId2" Type="http://schemas.openxmlformats.org/officeDocument/2006/relationships/notesSlide" Target="../notesSlides/notesSlide17.xml"/><Relationship Id="rId1" Type="http://schemas.openxmlformats.org/officeDocument/2006/relationships/slideLayout" Target="../slideLayouts/slideLayout37.xml"/><Relationship Id="rId6" Type="http://schemas.openxmlformats.org/officeDocument/2006/relationships/hyperlink" Target="http://pro.arcgis.com/en/pro-app/tool-reference/spatial-statistics/how-density-based-clustering-works.htm" TargetMode="External"/><Relationship Id="rId5" Type="http://schemas.openxmlformats.org/officeDocument/2006/relationships/hyperlink" Target="https://uc-r.github.io/hc_clustering" TargetMode="External"/><Relationship Id="rId4" Type="http://schemas.openxmlformats.org/officeDocument/2006/relationships/hyperlink" Target="https://en.wikipedia.org/wiki/Hierarchical_clustering"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0.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F0083C-4940-79BE-2601-80A3BC368156}"/>
              </a:ext>
            </a:extLst>
          </p:cNvPr>
          <p:cNvPicPr>
            <a:picLocks noChangeAspect="1"/>
          </p:cNvPicPr>
          <p:nvPr/>
        </p:nvPicPr>
        <p:blipFill>
          <a:blip r:embed="rId2"/>
          <a:stretch>
            <a:fillRect/>
          </a:stretch>
        </p:blipFill>
        <p:spPr>
          <a:xfrm>
            <a:off x="3571875" y="1865745"/>
            <a:ext cx="4087380" cy="4087380"/>
          </a:xfrm>
          <a:prstGeom prst="rect">
            <a:avLst/>
          </a:prstGeom>
        </p:spPr>
      </p:pic>
      <p:sp>
        <p:nvSpPr>
          <p:cNvPr id="8" name="Title 7">
            <a:extLst>
              <a:ext uri="{FF2B5EF4-FFF2-40B4-BE49-F238E27FC236}">
                <a16:creationId xmlns:a16="http://schemas.microsoft.com/office/drawing/2014/main" id="{C1B2FD39-B4A1-D213-A200-A0604BDE2A02}"/>
              </a:ext>
            </a:extLst>
          </p:cNvPr>
          <p:cNvSpPr>
            <a:spLocks noGrp="1"/>
          </p:cNvSpPr>
          <p:nvPr>
            <p:ph type="title"/>
          </p:nvPr>
        </p:nvSpPr>
        <p:spPr/>
        <p:txBody>
          <a:bodyPr/>
          <a:lstStyle/>
          <a:p>
            <a:r>
              <a:rPr lang="en-US" dirty="0"/>
              <a:t>Files Download</a:t>
            </a:r>
          </a:p>
        </p:txBody>
      </p:sp>
    </p:spTree>
    <p:extLst>
      <p:ext uri="{BB962C8B-B14F-4D97-AF65-F5344CB8AC3E}">
        <p14:creationId xmlns:p14="http://schemas.microsoft.com/office/powerpoint/2010/main" val="2077835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56"/>
        <p:cNvGrpSpPr/>
        <p:nvPr/>
      </p:nvGrpSpPr>
      <p:grpSpPr>
        <a:xfrm>
          <a:off x="0" y="0"/>
          <a:ext cx="0" cy="0"/>
          <a:chOff x="0" y="0"/>
          <a:chExt cx="0" cy="0"/>
        </a:xfrm>
      </p:grpSpPr>
      <p:sp>
        <p:nvSpPr>
          <p:cNvPr id="6" name="Title 5">
            <a:extLst>
              <a:ext uri="{FF2B5EF4-FFF2-40B4-BE49-F238E27FC236}">
                <a16:creationId xmlns:a16="http://schemas.microsoft.com/office/drawing/2014/main" id="{209ABE4B-2550-2286-25AA-8BC135BE4568}"/>
              </a:ext>
            </a:extLst>
          </p:cNvPr>
          <p:cNvSpPr>
            <a:spLocks noGrp="1"/>
          </p:cNvSpPr>
          <p:nvPr>
            <p:ph type="title"/>
          </p:nvPr>
        </p:nvSpPr>
        <p:spPr/>
        <p:txBody>
          <a:bodyPr/>
          <a:lstStyle/>
          <a:p>
            <a:r>
              <a:rPr lang="en-US" dirty="0"/>
              <a:t>Challenge I – 10 mins</a:t>
            </a:r>
          </a:p>
        </p:txBody>
      </p:sp>
      <p:sp>
        <p:nvSpPr>
          <p:cNvPr id="558" name="Google Shape;558;p7"/>
          <p:cNvSpPr txBox="1"/>
          <p:nvPr/>
        </p:nvSpPr>
        <p:spPr>
          <a:xfrm>
            <a:off x="1524000" y="12868"/>
            <a:ext cx="9144000" cy="681638"/>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dk1"/>
              </a:buClr>
              <a:buSzPts val="1800"/>
              <a:buFont typeface="Calibri"/>
              <a:buNone/>
            </a:pPr>
            <a:endParaRPr sz="3200" b="1" i="0" u="none" strike="noStrike" cap="none" dirty="0">
              <a:solidFill>
                <a:schemeClr val="dk1"/>
              </a:solidFill>
              <a:latin typeface="Calibri"/>
              <a:ea typeface="Calibri"/>
              <a:cs typeface="Calibri"/>
              <a:sym typeface="Calibri"/>
            </a:endParaRPr>
          </a:p>
        </p:txBody>
      </p:sp>
      <p:pic>
        <p:nvPicPr>
          <p:cNvPr id="3" name="Picture 2">
            <a:extLst>
              <a:ext uri="{FF2B5EF4-FFF2-40B4-BE49-F238E27FC236}">
                <a16:creationId xmlns:a16="http://schemas.microsoft.com/office/drawing/2014/main" id="{98009DE2-716C-CCC7-9147-2DBA6C49D679}"/>
              </a:ext>
            </a:extLst>
          </p:cNvPr>
          <p:cNvPicPr>
            <a:picLocks noChangeAspect="1"/>
          </p:cNvPicPr>
          <p:nvPr/>
        </p:nvPicPr>
        <p:blipFill>
          <a:blip r:embed="rId3"/>
          <a:stretch>
            <a:fillRect/>
          </a:stretch>
        </p:blipFill>
        <p:spPr>
          <a:xfrm>
            <a:off x="1473496" y="1556028"/>
            <a:ext cx="9701101" cy="4572396"/>
          </a:xfrm>
          <a:prstGeom prst="rect">
            <a:avLst/>
          </a:prstGeom>
          <a:ln>
            <a:solidFill>
              <a:schemeClr val="tx1">
                <a:lumMod val="50000"/>
                <a:lumOff val="50000"/>
              </a:schemeClr>
            </a:solid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63"/>
        <p:cNvGrpSpPr/>
        <p:nvPr/>
      </p:nvGrpSpPr>
      <p:grpSpPr>
        <a:xfrm>
          <a:off x="0" y="0"/>
          <a:ext cx="0" cy="0"/>
          <a:chOff x="0" y="0"/>
          <a:chExt cx="0" cy="0"/>
        </a:xfrm>
      </p:grpSpPr>
      <p:sp>
        <p:nvSpPr>
          <p:cNvPr id="764" name="Google Shape;764;p24"/>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a:t>Density Clustering</a:t>
            </a:r>
            <a:endParaRPr/>
          </a:p>
        </p:txBody>
      </p:sp>
      <p:sp>
        <p:nvSpPr>
          <p:cNvPr id="765" name="Google Shape;765;p24"/>
          <p:cNvSpPr txBox="1">
            <a:spLocks noGrp="1"/>
          </p:cNvSpPr>
          <p:nvPr>
            <p:ph type="body" idx="4294967295"/>
          </p:nvPr>
        </p:nvSpPr>
        <p:spPr>
          <a:xfrm>
            <a:off x="1123406" y="1690688"/>
            <a:ext cx="9000308" cy="448627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800"/>
              <a:buNone/>
            </a:pPr>
            <a:r>
              <a:rPr lang="en-US" dirty="0"/>
              <a:t>Density Clustering assumes that objects in dense regions belong in the same cluster. </a:t>
            </a:r>
          </a:p>
          <a:p>
            <a:pPr marL="0" lvl="0" indent="0" algn="l" rtl="0">
              <a:lnSpc>
                <a:spcPct val="90000"/>
              </a:lnSpc>
              <a:spcBef>
                <a:spcPts val="0"/>
              </a:spcBef>
              <a:spcAft>
                <a:spcPts val="0"/>
              </a:spcAft>
              <a:buSzPts val="2800"/>
              <a:buNone/>
            </a:pPr>
            <a:endParaRPr lang="en-US" dirty="0"/>
          </a:p>
          <a:p>
            <a:pPr marL="0" lvl="0" indent="0" algn="l" rtl="0">
              <a:lnSpc>
                <a:spcPct val="90000"/>
              </a:lnSpc>
              <a:spcBef>
                <a:spcPts val="0"/>
              </a:spcBef>
              <a:spcAft>
                <a:spcPts val="0"/>
              </a:spcAft>
              <a:buSzPts val="2800"/>
              <a:buNone/>
            </a:pPr>
            <a:r>
              <a:rPr lang="en-US" dirty="0"/>
              <a:t>This allows for funny-shaped regions to be grouped in the same clusters</a:t>
            </a:r>
            <a:endParaRPr dirty="0"/>
          </a:p>
        </p:txBody>
      </p:sp>
      <p:pic>
        <p:nvPicPr>
          <p:cNvPr id="2" name="Google Shape;697;p15" descr="https://cdn-images-1.medium.com/max/800/1*tc8UF-h0nQqUfLC8-0uInQ.gif">
            <a:extLst>
              <a:ext uri="{FF2B5EF4-FFF2-40B4-BE49-F238E27FC236}">
                <a16:creationId xmlns:a16="http://schemas.microsoft.com/office/drawing/2014/main" id="{B9EDFF8D-8A5C-88A6-C8BA-64659EC1A822}"/>
              </a:ext>
            </a:extLst>
          </p:cNvPr>
          <p:cNvPicPr preferRelativeResize="0"/>
          <p:nvPr/>
        </p:nvPicPr>
        <p:blipFill rotWithShape="1">
          <a:blip r:embed="rId3"/>
          <a:srcRect l="20855" r="19355" b="19239"/>
          <a:stretch/>
        </p:blipFill>
        <p:spPr>
          <a:xfrm>
            <a:off x="2617076" y="3584892"/>
            <a:ext cx="3142593" cy="2555976"/>
          </a:xfrm>
          <a:prstGeom prst="rect">
            <a:avLst/>
          </a:prstGeom>
          <a:ln>
            <a:solidFill>
              <a:schemeClr val="tx1">
                <a:lumMod val="50000"/>
                <a:lumOff val="50000"/>
              </a:schemeClr>
            </a:solidFill>
          </a:ln>
        </p:spPr>
      </p:pic>
      <p:pic>
        <p:nvPicPr>
          <p:cNvPr id="3" name="Google Shape;700;p15" descr="Image result for dbscan">
            <a:extLst>
              <a:ext uri="{FF2B5EF4-FFF2-40B4-BE49-F238E27FC236}">
                <a16:creationId xmlns:a16="http://schemas.microsoft.com/office/drawing/2014/main" id="{C98BD520-4318-31FE-B0BE-AE5590857D5C}"/>
              </a:ext>
            </a:extLst>
          </p:cNvPr>
          <p:cNvPicPr preferRelativeResize="0"/>
          <p:nvPr/>
        </p:nvPicPr>
        <p:blipFill rotWithShape="1">
          <a:blip r:embed="rId4"/>
          <a:srcRect/>
          <a:stretch/>
        </p:blipFill>
        <p:spPr>
          <a:xfrm>
            <a:off x="5759669" y="3584891"/>
            <a:ext cx="3398820" cy="2555975"/>
          </a:xfrm>
          <a:prstGeom prst="rect">
            <a:avLst/>
          </a:prstGeom>
          <a:ln>
            <a:solidFill>
              <a:schemeClr val="tx1">
                <a:lumMod val="50000"/>
                <a:lumOff val="50000"/>
              </a:schemeClr>
            </a:solid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696"/>
        <p:cNvGrpSpPr/>
        <p:nvPr/>
      </p:nvGrpSpPr>
      <p:grpSpPr>
        <a:xfrm>
          <a:off x="0" y="0"/>
          <a:ext cx="0" cy="0"/>
          <a:chOff x="0" y="0"/>
          <a:chExt cx="0" cy="0"/>
        </a:xfrm>
      </p:grpSpPr>
      <p:sp>
        <p:nvSpPr>
          <p:cNvPr id="698" name="Google Shape;698;p15"/>
          <p:cNvSpPr txBox="1">
            <a:spLocks noGrp="1"/>
          </p:cNvSpPr>
          <p:nvPr>
            <p:ph type="title"/>
          </p:nvPr>
        </p:nvSpPr>
        <p:spPr/>
        <p:txBody>
          <a:bodyPr/>
          <a:lstStyle/>
          <a:p>
            <a:pPr lvl="0"/>
            <a:r>
              <a:rPr lang="en-US"/>
              <a:t>Density Clustering</a:t>
            </a:r>
          </a:p>
        </p:txBody>
      </p:sp>
      <p:sp>
        <p:nvSpPr>
          <p:cNvPr id="699" name="Google Shape;699;p15"/>
          <p:cNvSpPr txBox="1">
            <a:spLocks noGrp="1"/>
          </p:cNvSpPr>
          <p:nvPr>
            <p:ph type="subTitle" idx="4294967295"/>
          </p:nvPr>
        </p:nvSpPr>
        <p:spPr>
          <a:xfrm>
            <a:off x="849086" y="2409825"/>
            <a:ext cx="5005206" cy="3270186"/>
          </a:xfrm>
        </p:spPr>
        <p:txBody>
          <a:bodyPr/>
          <a:lstStyle/>
          <a:p>
            <a:pPr marL="76200" lvl="0" indent="0">
              <a:buNone/>
            </a:pPr>
            <a:r>
              <a:rPr lang="en-US" b="1" dirty="0" err="1"/>
              <a:t>DBScan</a:t>
            </a:r>
            <a:r>
              <a:rPr lang="en-US" dirty="0"/>
              <a:t> - Density-based spatial clustering of applications with noise</a:t>
            </a:r>
          </a:p>
          <a:p>
            <a:pPr marL="76200" lvl="0" indent="0">
              <a:buNone/>
            </a:pPr>
            <a:endParaRPr lang="en-US" dirty="0"/>
          </a:p>
          <a:p>
            <a:pPr marL="76200" lvl="0" indent="0">
              <a:buNone/>
            </a:pPr>
            <a:r>
              <a:rPr lang="en-US" dirty="0"/>
              <a:t>Outliers will not effect creation of clusters</a:t>
            </a:r>
          </a:p>
        </p:txBody>
      </p:sp>
      <p:pic>
        <p:nvPicPr>
          <p:cNvPr id="2" name="Google Shape;766;p24" descr="Illustration of how search distance affects cluster identification">
            <a:extLst>
              <a:ext uri="{FF2B5EF4-FFF2-40B4-BE49-F238E27FC236}">
                <a16:creationId xmlns:a16="http://schemas.microsoft.com/office/drawing/2014/main" id="{DA8C49D5-4B0A-7CAB-FBA5-D9CD6E043AA2}"/>
              </a:ext>
            </a:extLst>
          </p:cNvPr>
          <p:cNvPicPr preferRelativeResize="0"/>
          <p:nvPr/>
        </p:nvPicPr>
        <p:blipFill rotWithShape="1">
          <a:blip r:embed="rId3"/>
          <a:srcRect/>
          <a:stretch/>
        </p:blipFill>
        <p:spPr>
          <a:xfrm>
            <a:off x="5854292" y="2409825"/>
            <a:ext cx="5276872" cy="327018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16"/>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dirty="0"/>
              <a:t>Question</a:t>
            </a:r>
            <a:endParaRPr dirty="0"/>
          </a:p>
        </p:txBody>
      </p:sp>
      <p:sp>
        <p:nvSpPr>
          <p:cNvPr id="706" name="Google Shape;706;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114300" lvl="0" indent="0" algn="l" rtl="0">
              <a:lnSpc>
                <a:spcPct val="90000"/>
              </a:lnSpc>
              <a:spcBef>
                <a:spcPts val="1000"/>
              </a:spcBef>
              <a:spcAft>
                <a:spcPts val="0"/>
              </a:spcAft>
              <a:buSzPts val="1800"/>
              <a:buNone/>
            </a:pPr>
            <a:r>
              <a:rPr lang="en-US" dirty="0"/>
              <a:t>What is the </a:t>
            </a:r>
            <a:r>
              <a:rPr lang="en-US" dirty="0">
                <a:hlinkClick r:id="rId3" action="ppaction://hlinksldjump"/>
              </a:rPr>
              <a:t>weakness</a:t>
            </a:r>
            <a:r>
              <a:rPr lang="en-US" dirty="0"/>
              <a:t> of the </a:t>
            </a:r>
            <a:r>
              <a:rPr lang="en-US" dirty="0" err="1"/>
              <a:t>DBScan</a:t>
            </a:r>
            <a:r>
              <a:rPr lang="en-US" dirty="0"/>
              <a:t> algorithm?</a:t>
            </a:r>
          </a:p>
          <a:p>
            <a:pPr marL="114300" indent="0">
              <a:buNone/>
            </a:pPr>
            <a:endParaRPr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pic>
        <p:nvPicPr>
          <p:cNvPr id="712" name="Google Shape;712;p17" descr="Illustration of Search Distance in the DBSCAN algorithm"/>
          <p:cNvPicPr preferRelativeResize="0"/>
          <p:nvPr/>
        </p:nvPicPr>
        <p:blipFill rotWithShape="1">
          <a:blip r:embed="rId3">
            <a:clrChange>
              <a:clrFrom>
                <a:srgbClr val="FFFFFF"/>
              </a:clrFrom>
              <a:clrTo>
                <a:srgbClr val="FFFFFF">
                  <a:alpha val="0"/>
                </a:srgbClr>
              </a:clrTo>
            </a:clrChange>
            <a:alphaModFix/>
          </a:blip>
          <a:srcRect/>
          <a:stretch/>
        </p:blipFill>
        <p:spPr>
          <a:xfrm>
            <a:off x="84841" y="2790646"/>
            <a:ext cx="5029685" cy="3459326"/>
          </a:xfrm>
          <a:prstGeom prst="rect">
            <a:avLst/>
          </a:prstGeom>
          <a:noFill/>
          <a:ln>
            <a:noFill/>
          </a:ln>
        </p:spPr>
      </p:pic>
      <p:sp>
        <p:nvSpPr>
          <p:cNvPr id="713" name="Google Shape;713;p17"/>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dirty="0"/>
              <a:t>Density Clustering</a:t>
            </a:r>
            <a:endParaRPr dirty="0"/>
          </a:p>
        </p:txBody>
      </p:sp>
      <p:sp>
        <p:nvSpPr>
          <p:cNvPr id="3" name="Google Shape;804;p30">
            <a:extLst>
              <a:ext uri="{FF2B5EF4-FFF2-40B4-BE49-F238E27FC236}">
                <a16:creationId xmlns:a16="http://schemas.microsoft.com/office/drawing/2014/main" id="{31680BCF-4CB8-5A36-4341-FAE39327AF6B}"/>
              </a:ext>
            </a:extLst>
          </p:cNvPr>
          <p:cNvSpPr txBox="1">
            <a:spLocks noGrp="1"/>
          </p:cNvSpPr>
          <p:nvPr>
            <p:ph type="body" idx="4294967295"/>
          </p:nvPr>
        </p:nvSpPr>
        <p:spPr>
          <a:xfrm>
            <a:off x="7052222" y="2323860"/>
            <a:ext cx="5213350" cy="631825"/>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2800"/>
              <a:buNone/>
            </a:pPr>
            <a:r>
              <a:rPr lang="en-US" sz="1600" dirty="0">
                <a:solidFill>
                  <a:srgbClr val="0F6748"/>
                </a:solidFill>
              </a:rPr>
              <a:t>OPTICS – </a:t>
            </a:r>
          </a:p>
          <a:p>
            <a:pPr marL="0" lvl="0" indent="0" algn="l" rtl="0">
              <a:lnSpc>
                <a:spcPct val="90000"/>
              </a:lnSpc>
              <a:spcBef>
                <a:spcPts val="0"/>
              </a:spcBef>
              <a:spcAft>
                <a:spcPts val="0"/>
              </a:spcAft>
              <a:buSzPts val="2800"/>
              <a:buNone/>
            </a:pPr>
            <a:r>
              <a:rPr lang="en-US" sz="1600" dirty="0">
                <a:solidFill>
                  <a:srgbClr val="0F6748"/>
                </a:solidFill>
              </a:rPr>
              <a:t>Ordering Points To Identify the Clustering Structure</a:t>
            </a:r>
            <a:endParaRPr sz="1600" dirty="0">
              <a:solidFill>
                <a:srgbClr val="0F6748"/>
              </a:solidFill>
            </a:endParaRPr>
          </a:p>
        </p:txBody>
      </p:sp>
      <p:pic>
        <p:nvPicPr>
          <p:cNvPr id="2" name="Google Shape;802;p30" descr="Illustration of high cluster sensitivity">
            <a:extLst>
              <a:ext uri="{FF2B5EF4-FFF2-40B4-BE49-F238E27FC236}">
                <a16:creationId xmlns:a16="http://schemas.microsoft.com/office/drawing/2014/main" id="{B55B8284-F17F-DC79-8A0E-4D480BEE4D63}"/>
              </a:ext>
            </a:extLst>
          </p:cNvPr>
          <p:cNvPicPr preferRelativeResize="0"/>
          <p:nvPr/>
        </p:nvPicPr>
        <p:blipFill rotWithShape="1">
          <a:blip r:embed="rId4">
            <a:clrChange>
              <a:clrFrom>
                <a:srgbClr val="FFFFFF"/>
              </a:clrFrom>
              <a:clrTo>
                <a:srgbClr val="FFFFFF">
                  <a:alpha val="0"/>
                </a:srgbClr>
              </a:clrTo>
            </a:clrChange>
            <a:alphaModFix/>
          </a:blip>
          <a:srcRect/>
          <a:stretch/>
        </p:blipFill>
        <p:spPr>
          <a:xfrm>
            <a:off x="6699316" y="2639501"/>
            <a:ext cx="5213028" cy="3695311"/>
          </a:xfrm>
          <a:prstGeom prst="rect">
            <a:avLst/>
          </a:prstGeom>
          <a:noFill/>
          <a:ln>
            <a:noFill/>
          </a:ln>
        </p:spPr>
      </p:pic>
      <p:sp>
        <p:nvSpPr>
          <p:cNvPr id="6" name="Arrow: Right 5">
            <a:extLst>
              <a:ext uri="{FF2B5EF4-FFF2-40B4-BE49-F238E27FC236}">
                <a16:creationId xmlns:a16="http://schemas.microsoft.com/office/drawing/2014/main" id="{125DC71E-5147-939A-3220-8A7300422B64}"/>
              </a:ext>
            </a:extLst>
          </p:cNvPr>
          <p:cNvSpPr/>
          <p:nvPr/>
        </p:nvSpPr>
        <p:spPr>
          <a:xfrm>
            <a:off x="5269584" y="4060438"/>
            <a:ext cx="1282045" cy="455001"/>
          </a:xfrm>
          <a:prstGeom prst="rightArrow">
            <a:avLst/>
          </a:prstGeom>
          <a:solidFill>
            <a:srgbClr val="0F6748"/>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804;p30">
            <a:extLst>
              <a:ext uri="{FF2B5EF4-FFF2-40B4-BE49-F238E27FC236}">
                <a16:creationId xmlns:a16="http://schemas.microsoft.com/office/drawing/2014/main" id="{112E8B15-DA8D-3C47-2F24-15AE4A2EA4C5}"/>
              </a:ext>
            </a:extLst>
          </p:cNvPr>
          <p:cNvSpPr txBox="1">
            <a:spLocks/>
          </p:cNvSpPr>
          <p:nvPr/>
        </p:nvSpPr>
        <p:spPr>
          <a:xfrm>
            <a:off x="378643" y="2324404"/>
            <a:ext cx="5213028" cy="631281"/>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Libre Franklin"/>
              <a:buChar char="•"/>
              <a:defRPr sz="2400" b="0" i="0" u="none" strike="noStrike" cap="none">
                <a:solidFill>
                  <a:schemeClr val="dk2"/>
                </a:solidFill>
                <a:latin typeface="Libre Franklin"/>
                <a:ea typeface="Libre Franklin"/>
                <a:cs typeface="Libre Franklin"/>
                <a:sym typeface="Libre Franklin"/>
              </a:defRPr>
            </a:lvl1pPr>
            <a:lvl2pPr marL="914400" marR="0" lvl="1" indent="-342900" algn="l" rtl="0">
              <a:lnSpc>
                <a:spcPct val="90000"/>
              </a:lnSpc>
              <a:spcBef>
                <a:spcPts val="500"/>
              </a:spcBef>
              <a:spcAft>
                <a:spcPts val="0"/>
              </a:spcAft>
              <a:buClr>
                <a:schemeClr val="dk1"/>
              </a:buClr>
              <a:buSzPts val="1800"/>
              <a:buFont typeface="Libre Franklin"/>
              <a:buChar char="•"/>
              <a:defRPr sz="1900" b="0" i="0" u="none" strike="noStrike" cap="none">
                <a:solidFill>
                  <a:schemeClr val="dk2"/>
                </a:solidFill>
                <a:latin typeface="Libre Franklin"/>
                <a:ea typeface="Libre Franklin"/>
                <a:cs typeface="Libre Franklin"/>
                <a:sym typeface="Libre Franklin"/>
              </a:defRPr>
            </a:lvl2pPr>
            <a:lvl3pPr marL="1371600" marR="0" lvl="2" indent="-342900" algn="l" rtl="0">
              <a:lnSpc>
                <a:spcPct val="90000"/>
              </a:lnSpc>
              <a:spcBef>
                <a:spcPts val="500"/>
              </a:spcBef>
              <a:spcAft>
                <a:spcPts val="0"/>
              </a:spcAft>
              <a:buClr>
                <a:schemeClr val="dk1"/>
              </a:buClr>
              <a:buSzPts val="1800"/>
              <a:buFont typeface="Libre Franklin"/>
              <a:buChar char="•"/>
              <a:defRPr sz="1900" b="0" i="0" u="none" strike="noStrike" cap="none">
                <a:solidFill>
                  <a:schemeClr val="dk2"/>
                </a:solidFill>
                <a:latin typeface="Libre Franklin"/>
                <a:ea typeface="Libre Franklin"/>
                <a:cs typeface="Libre Franklin"/>
                <a:sym typeface="Libre Franklin"/>
              </a:defRPr>
            </a:lvl3pPr>
            <a:lvl4pPr marL="1828800" marR="0" lvl="3" indent="-342900" algn="l" rtl="0">
              <a:lnSpc>
                <a:spcPct val="90000"/>
              </a:lnSpc>
              <a:spcBef>
                <a:spcPts val="500"/>
              </a:spcBef>
              <a:spcAft>
                <a:spcPts val="0"/>
              </a:spcAft>
              <a:buClr>
                <a:schemeClr val="dk1"/>
              </a:buClr>
              <a:buSzPts val="1800"/>
              <a:buFont typeface="Libre Franklin"/>
              <a:buChar char="•"/>
              <a:defRPr sz="1900" b="0" i="0" u="none" strike="noStrike" cap="none">
                <a:solidFill>
                  <a:schemeClr val="dk2"/>
                </a:solidFill>
                <a:latin typeface="Libre Franklin"/>
                <a:ea typeface="Libre Franklin"/>
                <a:cs typeface="Libre Franklin"/>
                <a:sym typeface="Libre Franklin"/>
              </a:defRPr>
            </a:lvl4pPr>
            <a:lvl5pPr marL="2286000" marR="0" lvl="4" indent="-342900" algn="l" rtl="0">
              <a:lnSpc>
                <a:spcPct val="90000"/>
              </a:lnSpc>
              <a:spcBef>
                <a:spcPts val="500"/>
              </a:spcBef>
              <a:spcAft>
                <a:spcPts val="0"/>
              </a:spcAft>
              <a:buClr>
                <a:schemeClr val="dk1"/>
              </a:buClr>
              <a:buSzPts val="1800"/>
              <a:buFont typeface="Libre Franklin"/>
              <a:buChar char="•"/>
              <a:defRPr sz="1900" b="0" i="0" u="none" strike="noStrike" cap="none">
                <a:solidFill>
                  <a:schemeClr val="dk2"/>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dk1"/>
              </a:buClr>
              <a:buSzPts val="1800"/>
              <a:buFont typeface="Libre Franklin"/>
              <a:buChar char="•"/>
              <a:defRPr sz="1900" b="0" i="0" u="none" strike="noStrike" cap="none">
                <a:solidFill>
                  <a:schemeClr val="dk2"/>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dk1"/>
              </a:buClr>
              <a:buSzPts val="1800"/>
              <a:buFont typeface="Libre Franklin"/>
              <a:buChar char="•"/>
              <a:defRPr sz="1900" b="0" i="0" u="none" strike="noStrike" cap="none">
                <a:solidFill>
                  <a:schemeClr val="dk2"/>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dk1"/>
              </a:buClr>
              <a:buSzPts val="1800"/>
              <a:buFont typeface="Libre Franklin"/>
              <a:buChar char="•"/>
              <a:defRPr sz="1900" b="0" i="0" u="none" strike="noStrike" cap="none">
                <a:solidFill>
                  <a:schemeClr val="dk2"/>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dk1"/>
              </a:buClr>
              <a:buSzPts val="1800"/>
              <a:buFont typeface="Libre Franklin"/>
              <a:buChar char="•"/>
              <a:defRPr sz="1900" b="0" i="0" u="none" strike="noStrike" cap="none">
                <a:solidFill>
                  <a:schemeClr val="dk2"/>
                </a:solidFill>
                <a:latin typeface="Libre Franklin"/>
                <a:ea typeface="Libre Franklin"/>
                <a:cs typeface="Libre Franklin"/>
                <a:sym typeface="Libre Franklin"/>
              </a:defRPr>
            </a:lvl9pPr>
          </a:lstStyle>
          <a:p>
            <a:pPr marL="0" indent="0">
              <a:spcBef>
                <a:spcPts val="0"/>
              </a:spcBef>
              <a:buSzPts val="2800"/>
              <a:buFont typeface="Libre Franklin"/>
              <a:buNone/>
            </a:pPr>
            <a:r>
              <a:rPr lang="en-US" sz="1600" dirty="0" err="1">
                <a:solidFill>
                  <a:srgbClr val="0F6748"/>
                </a:solidFill>
              </a:rPr>
              <a:t>DBScan</a:t>
            </a:r>
            <a:endParaRPr lang="en-US" sz="1600" dirty="0">
              <a:solidFill>
                <a:srgbClr val="0F6748"/>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34920-AF2B-004D-1E00-D91C243A9741}"/>
              </a:ext>
            </a:extLst>
          </p:cNvPr>
          <p:cNvSpPr>
            <a:spLocks noGrp="1"/>
          </p:cNvSpPr>
          <p:nvPr>
            <p:ph type="title"/>
          </p:nvPr>
        </p:nvSpPr>
        <p:spPr/>
        <p:txBody>
          <a:bodyPr/>
          <a:lstStyle/>
          <a:p>
            <a:r>
              <a:rPr lang="en-US" dirty="0"/>
              <a:t>Distribution-based Models</a:t>
            </a:r>
          </a:p>
        </p:txBody>
      </p:sp>
      <p:sp>
        <p:nvSpPr>
          <p:cNvPr id="3" name="Google Shape;765;p24">
            <a:extLst>
              <a:ext uri="{FF2B5EF4-FFF2-40B4-BE49-F238E27FC236}">
                <a16:creationId xmlns:a16="http://schemas.microsoft.com/office/drawing/2014/main" id="{87E336C6-B768-4AEE-E173-8A8BEF2BA46C}"/>
              </a:ext>
            </a:extLst>
          </p:cNvPr>
          <p:cNvSpPr txBox="1">
            <a:spLocks/>
          </p:cNvSpPr>
          <p:nvPr/>
        </p:nvSpPr>
        <p:spPr>
          <a:xfrm>
            <a:off x="1123406" y="1690688"/>
            <a:ext cx="9000308" cy="448627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dk2"/>
              </a:buClr>
              <a:buSzPts val="2400"/>
              <a:buFont typeface="Libre Franklin"/>
              <a:buChar char="●"/>
              <a:defRPr sz="2400" b="0" i="0" u="none" strike="noStrike" cap="none">
                <a:solidFill>
                  <a:schemeClr val="dk2"/>
                </a:solidFill>
                <a:latin typeface="Libre Franklin"/>
                <a:ea typeface="Libre Franklin"/>
                <a:cs typeface="Libre Franklin"/>
                <a:sym typeface="Libre Franklin"/>
              </a:defRPr>
            </a:lvl1pPr>
            <a:lvl2pPr marL="914400" marR="0" lvl="1" indent="-349250" algn="l" rtl="0">
              <a:lnSpc>
                <a:spcPct val="100000"/>
              </a:lnSpc>
              <a:spcBef>
                <a:spcPts val="0"/>
              </a:spcBef>
              <a:spcAft>
                <a:spcPts val="0"/>
              </a:spcAft>
              <a:buClr>
                <a:schemeClr val="dk2"/>
              </a:buClr>
              <a:buSzPts val="1900"/>
              <a:buFont typeface="Libre Franklin"/>
              <a:buChar char="○"/>
              <a:defRPr sz="1900" b="0" i="0" u="none" strike="noStrike" cap="none">
                <a:solidFill>
                  <a:schemeClr val="dk2"/>
                </a:solidFill>
                <a:latin typeface="Libre Franklin"/>
                <a:ea typeface="Libre Franklin"/>
                <a:cs typeface="Libre Franklin"/>
                <a:sym typeface="Libre Franklin"/>
              </a:defRPr>
            </a:lvl2pPr>
            <a:lvl3pPr marL="1371600" marR="0" lvl="2" indent="-349250" algn="l" rtl="0">
              <a:lnSpc>
                <a:spcPct val="100000"/>
              </a:lnSpc>
              <a:spcBef>
                <a:spcPts val="0"/>
              </a:spcBef>
              <a:spcAft>
                <a:spcPts val="0"/>
              </a:spcAft>
              <a:buClr>
                <a:schemeClr val="dk2"/>
              </a:buClr>
              <a:buSzPts val="1900"/>
              <a:buFont typeface="Libre Franklin"/>
              <a:buChar char="■"/>
              <a:defRPr sz="1900" b="0" i="0" u="none" strike="noStrike" cap="none">
                <a:solidFill>
                  <a:schemeClr val="dk2"/>
                </a:solidFill>
                <a:latin typeface="Libre Franklin"/>
                <a:ea typeface="Libre Franklin"/>
                <a:cs typeface="Libre Franklin"/>
                <a:sym typeface="Libre Franklin"/>
              </a:defRPr>
            </a:lvl3pPr>
            <a:lvl4pPr marL="1828800" marR="0" lvl="3" indent="-349250" algn="l" rtl="0">
              <a:lnSpc>
                <a:spcPct val="100000"/>
              </a:lnSpc>
              <a:spcBef>
                <a:spcPts val="0"/>
              </a:spcBef>
              <a:spcAft>
                <a:spcPts val="0"/>
              </a:spcAft>
              <a:buClr>
                <a:schemeClr val="dk2"/>
              </a:buClr>
              <a:buSzPts val="1900"/>
              <a:buFont typeface="Libre Franklin"/>
              <a:buChar char="●"/>
              <a:defRPr sz="1900" b="0" i="0" u="none" strike="noStrike" cap="none">
                <a:solidFill>
                  <a:schemeClr val="dk2"/>
                </a:solidFill>
                <a:latin typeface="Libre Franklin"/>
                <a:ea typeface="Libre Franklin"/>
                <a:cs typeface="Libre Franklin"/>
                <a:sym typeface="Libre Franklin"/>
              </a:defRPr>
            </a:lvl4pPr>
            <a:lvl5pPr marL="2286000" marR="0" lvl="4" indent="-349250" algn="l" rtl="0">
              <a:lnSpc>
                <a:spcPct val="100000"/>
              </a:lnSpc>
              <a:spcBef>
                <a:spcPts val="0"/>
              </a:spcBef>
              <a:spcAft>
                <a:spcPts val="0"/>
              </a:spcAft>
              <a:buClr>
                <a:schemeClr val="dk2"/>
              </a:buClr>
              <a:buSzPts val="1900"/>
              <a:buFont typeface="Libre Franklin"/>
              <a:buChar char="○"/>
              <a:defRPr sz="1900" b="0" i="0" u="none" strike="noStrike" cap="none">
                <a:solidFill>
                  <a:schemeClr val="dk2"/>
                </a:solidFill>
                <a:latin typeface="Libre Franklin"/>
                <a:ea typeface="Libre Franklin"/>
                <a:cs typeface="Libre Franklin"/>
                <a:sym typeface="Libre Franklin"/>
              </a:defRPr>
            </a:lvl5pPr>
            <a:lvl6pPr marL="2743200" marR="0" lvl="5" indent="-349250" algn="l" rtl="0">
              <a:lnSpc>
                <a:spcPct val="100000"/>
              </a:lnSpc>
              <a:spcBef>
                <a:spcPts val="0"/>
              </a:spcBef>
              <a:spcAft>
                <a:spcPts val="0"/>
              </a:spcAft>
              <a:buClr>
                <a:schemeClr val="dk2"/>
              </a:buClr>
              <a:buSzPts val="1900"/>
              <a:buFont typeface="Libre Franklin"/>
              <a:buChar char="■"/>
              <a:defRPr sz="1900" b="0" i="0" u="none" strike="noStrike" cap="none">
                <a:solidFill>
                  <a:schemeClr val="dk2"/>
                </a:solidFill>
                <a:latin typeface="Libre Franklin"/>
                <a:ea typeface="Libre Franklin"/>
                <a:cs typeface="Libre Franklin"/>
                <a:sym typeface="Libre Franklin"/>
              </a:defRPr>
            </a:lvl6pPr>
            <a:lvl7pPr marL="3200400" marR="0" lvl="6" indent="-349250" algn="l" rtl="0">
              <a:lnSpc>
                <a:spcPct val="100000"/>
              </a:lnSpc>
              <a:spcBef>
                <a:spcPts val="0"/>
              </a:spcBef>
              <a:spcAft>
                <a:spcPts val="0"/>
              </a:spcAft>
              <a:buClr>
                <a:schemeClr val="dk2"/>
              </a:buClr>
              <a:buSzPts val="1900"/>
              <a:buFont typeface="Libre Franklin"/>
              <a:buChar char="●"/>
              <a:defRPr sz="1900" b="0" i="0" u="none" strike="noStrike" cap="none">
                <a:solidFill>
                  <a:schemeClr val="dk2"/>
                </a:solidFill>
                <a:latin typeface="Libre Franklin"/>
                <a:ea typeface="Libre Franklin"/>
                <a:cs typeface="Libre Franklin"/>
                <a:sym typeface="Libre Franklin"/>
              </a:defRPr>
            </a:lvl7pPr>
            <a:lvl8pPr marL="3657600" marR="0" lvl="7" indent="-349250" algn="l" rtl="0">
              <a:lnSpc>
                <a:spcPct val="100000"/>
              </a:lnSpc>
              <a:spcBef>
                <a:spcPts val="0"/>
              </a:spcBef>
              <a:spcAft>
                <a:spcPts val="0"/>
              </a:spcAft>
              <a:buClr>
                <a:schemeClr val="dk2"/>
              </a:buClr>
              <a:buSzPts val="1900"/>
              <a:buFont typeface="Libre Franklin"/>
              <a:buChar char="○"/>
              <a:defRPr sz="1900" b="0" i="0" u="none" strike="noStrike" cap="none">
                <a:solidFill>
                  <a:schemeClr val="dk2"/>
                </a:solidFill>
                <a:latin typeface="Libre Franklin"/>
                <a:ea typeface="Libre Franklin"/>
                <a:cs typeface="Libre Franklin"/>
                <a:sym typeface="Libre Franklin"/>
              </a:defRPr>
            </a:lvl8pPr>
            <a:lvl9pPr marL="4114800" marR="0" lvl="8" indent="-349250" algn="l" rtl="0">
              <a:lnSpc>
                <a:spcPct val="115000"/>
              </a:lnSpc>
              <a:spcBef>
                <a:spcPts val="0"/>
              </a:spcBef>
              <a:spcAft>
                <a:spcPts val="0"/>
              </a:spcAft>
              <a:buClr>
                <a:schemeClr val="dk2"/>
              </a:buClr>
              <a:buSzPts val="1900"/>
              <a:buFont typeface="Libre Franklin"/>
              <a:buChar char="■"/>
              <a:defRPr sz="1900" b="0" i="0" u="none" strike="noStrike" cap="none">
                <a:solidFill>
                  <a:schemeClr val="dk2"/>
                </a:solidFill>
                <a:latin typeface="Libre Franklin"/>
                <a:ea typeface="Libre Franklin"/>
                <a:cs typeface="Libre Franklin"/>
                <a:sym typeface="Libre Franklin"/>
              </a:defRPr>
            </a:lvl9pPr>
          </a:lstStyle>
          <a:p>
            <a:pPr marL="0" indent="0">
              <a:lnSpc>
                <a:spcPct val="90000"/>
              </a:lnSpc>
              <a:buSzPts val="2800"/>
              <a:buFont typeface="Libre Franklin"/>
              <a:buNone/>
            </a:pPr>
            <a:r>
              <a:rPr lang="en-US" dirty="0"/>
              <a:t>We assume the objects follow some distribution. We can then try to map the objects to a few distributions, and generate a probability score of which cluster the object belongs to.</a:t>
            </a:r>
          </a:p>
        </p:txBody>
      </p:sp>
    </p:spTree>
    <p:extLst>
      <p:ext uri="{BB962C8B-B14F-4D97-AF65-F5344CB8AC3E}">
        <p14:creationId xmlns:p14="http://schemas.microsoft.com/office/powerpoint/2010/main" val="276795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3351D20-C1F0-8E52-6C1F-7F69355B7468}"/>
              </a:ext>
            </a:extLst>
          </p:cNvPr>
          <p:cNvSpPr/>
          <p:nvPr/>
        </p:nvSpPr>
        <p:spPr>
          <a:xfrm>
            <a:off x="6118222" y="3424230"/>
            <a:ext cx="4282811" cy="2893423"/>
          </a:xfrm>
          <a:prstGeom prst="rect">
            <a:avLst/>
          </a:prstGeom>
          <a:ln w="3175">
            <a:solidFill>
              <a:schemeClr val="tx1">
                <a:lumMod val="50000"/>
                <a:lumOff val="50000"/>
              </a:schemeClr>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Title 1">
            <a:extLst>
              <a:ext uri="{FF2B5EF4-FFF2-40B4-BE49-F238E27FC236}">
                <a16:creationId xmlns:a16="http://schemas.microsoft.com/office/drawing/2014/main" id="{5EA34920-AF2B-004D-1E00-D91C243A9741}"/>
              </a:ext>
            </a:extLst>
          </p:cNvPr>
          <p:cNvSpPr>
            <a:spLocks noGrp="1"/>
          </p:cNvSpPr>
          <p:nvPr>
            <p:ph type="title"/>
          </p:nvPr>
        </p:nvSpPr>
        <p:spPr/>
        <p:txBody>
          <a:bodyPr/>
          <a:lstStyle/>
          <a:p>
            <a:r>
              <a:rPr lang="en-US" dirty="0"/>
              <a:t>Distribution-based Models</a:t>
            </a:r>
            <a:br>
              <a:rPr lang="en-US" dirty="0"/>
            </a:br>
            <a:endParaRPr lang="en-US" dirty="0"/>
          </a:p>
        </p:txBody>
      </p:sp>
      <p:pic>
        <p:nvPicPr>
          <p:cNvPr id="1026" name="Picture 2" descr="Distribution-based clustering algorithm">
            <a:extLst>
              <a:ext uri="{FF2B5EF4-FFF2-40B4-BE49-F238E27FC236}">
                <a16:creationId xmlns:a16="http://schemas.microsoft.com/office/drawing/2014/main" id="{E3B4D4BC-6ED9-C8D8-35C9-350F776274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6553" y="3429000"/>
            <a:ext cx="4629447" cy="2888653"/>
          </a:xfrm>
          <a:prstGeom prst="rect">
            <a:avLst/>
          </a:prstGeom>
          <a:noFill/>
          <a:ln>
            <a:solidFill>
              <a:schemeClr val="tx1">
                <a:lumMod val="50000"/>
                <a:lumOff val="50000"/>
              </a:schemeClr>
            </a:solidFill>
          </a:ln>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F77F7418-2D8B-98AB-DB08-077443ED650E}"/>
              </a:ext>
            </a:extLst>
          </p:cNvPr>
          <p:cNvPicPr>
            <a:picLocks noChangeAspect="1"/>
          </p:cNvPicPr>
          <p:nvPr/>
        </p:nvPicPr>
        <p:blipFill>
          <a:blip r:embed="rId4"/>
          <a:stretch>
            <a:fillRect/>
          </a:stretch>
        </p:blipFill>
        <p:spPr>
          <a:xfrm>
            <a:off x="6257108" y="3995819"/>
            <a:ext cx="4005040" cy="2145048"/>
          </a:xfrm>
          <a:prstGeom prst="rect">
            <a:avLst/>
          </a:prstGeom>
        </p:spPr>
      </p:pic>
      <p:sp>
        <p:nvSpPr>
          <p:cNvPr id="10" name="Google Shape;765;p24">
            <a:extLst>
              <a:ext uri="{FF2B5EF4-FFF2-40B4-BE49-F238E27FC236}">
                <a16:creationId xmlns:a16="http://schemas.microsoft.com/office/drawing/2014/main" id="{309D7D04-B988-ECD6-88BA-F4801AAC4DCA}"/>
              </a:ext>
            </a:extLst>
          </p:cNvPr>
          <p:cNvSpPr txBox="1">
            <a:spLocks/>
          </p:cNvSpPr>
          <p:nvPr/>
        </p:nvSpPr>
        <p:spPr>
          <a:xfrm>
            <a:off x="1123406" y="1690688"/>
            <a:ext cx="9000308" cy="4486275"/>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81000" algn="l" rtl="0">
              <a:lnSpc>
                <a:spcPct val="100000"/>
              </a:lnSpc>
              <a:spcBef>
                <a:spcPts val="0"/>
              </a:spcBef>
              <a:spcAft>
                <a:spcPts val="0"/>
              </a:spcAft>
              <a:buClr>
                <a:schemeClr val="dk2"/>
              </a:buClr>
              <a:buSzPts val="2400"/>
              <a:buFont typeface="Libre Franklin"/>
              <a:buChar char="●"/>
              <a:defRPr sz="2400" b="0" i="0" u="none" strike="noStrike" cap="none">
                <a:solidFill>
                  <a:schemeClr val="dk2"/>
                </a:solidFill>
                <a:latin typeface="Libre Franklin"/>
                <a:ea typeface="Libre Franklin"/>
                <a:cs typeface="Libre Franklin"/>
                <a:sym typeface="Libre Franklin"/>
              </a:defRPr>
            </a:lvl1pPr>
            <a:lvl2pPr marL="914400" marR="0" lvl="1" indent="-349250" algn="l" rtl="0">
              <a:lnSpc>
                <a:spcPct val="100000"/>
              </a:lnSpc>
              <a:spcBef>
                <a:spcPts val="0"/>
              </a:spcBef>
              <a:spcAft>
                <a:spcPts val="0"/>
              </a:spcAft>
              <a:buClr>
                <a:schemeClr val="dk2"/>
              </a:buClr>
              <a:buSzPts val="1900"/>
              <a:buFont typeface="Libre Franklin"/>
              <a:buChar char="○"/>
              <a:defRPr sz="1900" b="0" i="0" u="none" strike="noStrike" cap="none">
                <a:solidFill>
                  <a:schemeClr val="dk2"/>
                </a:solidFill>
                <a:latin typeface="Libre Franklin"/>
                <a:ea typeface="Libre Franklin"/>
                <a:cs typeface="Libre Franklin"/>
                <a:sym typeface="Libre Franklin"/>
              </a:defRPr>
            </a:lvl2pPr>
            <a:lvl3pPr marL="1371600" marR="0" lvl="2" indent="-349250" algn="l" rtl="0">
              <a:lnSpc>
                <a:spcPct val="100000"/>
              </a:lnSpc>
              <a:spcBef>
                <a:spcPts val="0"/>
              </a:spcBef>
              <a:spcAft>
                <a:spcPts val="0"/>
              </a:spcAft>
              <a:buClr>
                <a:schemeClr val="dk2"/>
              </a:buClr>
              <a:buSzPts val="1900"/>
              <a:buFont typeface="Libre Franklin"/>
              <a:buChar char="■"/>
              <a:defRPr sz="1900" b="0" i="0" u="none" strike="noStrike" cap="none">
                <a:solidFill>
                  <a:schemeClr val="dk2"/>
                </a:solidFill>
                <a:latin typeface="Libre Franklin"/>
                <a:ea typeface="Libre Franklin"/>
                <a:cs typeface="Libre Franklin"/>
                <a:sym typeface="Libre Franklin"/>
              </a:defRPr>
            </a:lvl3pPr>
            <a:lvl4pPr marL="1828800" marR="0" lvl="3" indent="-349250" algn="l" rtl="0">
              <a:lnSpc>
                <a:spcPct val="100000"/>
              </a:lnSpc>
              <a:spcBef>
                <a:spcPts val="0"/>
              </a:spcBef>
              <a:spcAft>
                <a:spcPts val="0"/>
              </a:spcAft>
              <a:buClr>
                <a:schemeClr val="dk2"/>
              </a:buClr>
              <a:buSzPts val="1900"/>
              <a:buFont typeface="Libre Franklin"/>
              <a:buChar char="●"/>
              <a:defRPr sz="1900" b="0" i="0" u="none" strike="noStrike" cap="none">
                <a:solidFill>
                  <a:schemeClr val="dk2"/>
                </a:solidFill>
                <a:latin typeface="Libre Franklin"/>
                <a:ea typeface="Libre Franklin"/>
                <a:cs typeface="Libre Franklin"/>
                <a:sym typeface="Libre Franklin"/>
              </a:defRPr>
            </a:lvl4pPr>
            <a:lvl5pPr marL="2286000" marR="0" lvl="4" indent="-349250" algn="l" rtl="0">
              <a:lnSpc>
                <a:spcPct val="100000"/>
              </a:lnSpc>
              <a:spcBef>
                <a:spcPts val="0"/>
              </a:spcBef>
              <a:spcAft>
                <a:spcPts val="0"/>
              </a:spcAft>
              <a:buClr>
                <a:schemeClr val="dk2"/>
              </a:buClr>
              <a:buSzPts val="1900"/>
              <a:buFont typeface="Libre Franklin"/>
              <a:buChar char="○"/>
              <a:defRPr sz="1900" b="0" i="0" u="none" strike="noStrike" cap="none">
                <a:solidFill>
                  <a:schemeClr val="dk2"/>
                </a:solidFill>
                <a:latin typeface="Libre Franklin"/>
                <a:ea typeface="Libre Franklin"/>
                <a:cs typeface="Libre Franklin"/>
                <a:sym typeface="Libre Franklin"/>
              </a:defRPr>
            </a:lvl5pPr>
            <a:lvl6pPr marL="2743200" marR="0" lvl="5" indent="-349250" algn="l" rtl="0">
              <a:lnSpc>
                <a:spcPct val="100000"/>
              </a:lnSpc>
              <a:spcBef>
                <a:spcPts val="0"/>
              </a:spcBef>
              <a:spcAft>
                <a:spcPts val="0"/>
              </a:spcAft>
              <a:buClr>
                <a:schemeClr val="dk2"/>
              </a:buClr>
              <a:buSzPts val="1900"/>
              <a:buFont typeface="Libre Franklin"/>
              <a:buChar char="■"/>
              <a:defRPr sz="1900" b="0" i="0" u="none" strike="noStrike" cap="none">
                <a:solidFill>
                  <a:schemeClr val="dk2"/>
                </a:solidFill>
                <a:latin typeface="Libre Franklin"/>
                <a:ea typeface="Libre Franklin"/>
                <a:cs typeface="Libre Franklin"/>
                <a:sym typeface="Libre Franklin"/>
              </a:defRPr>
            </a:lvl6pPr>
            <a:lvl7pPr marL="3200400" marR="0" lvl="6" indent="-349250" algn="l" rtl="0">
              <a:lnSpc>
                <a:spcPct val="100000"/>
              </a:lnSpc>
              <a:spcBef>
                <a:spcPts val="0"/>
              </a:spcBef>
              <a:spcAft>
                <a:spcPts val="0"/>
              </a:spcAft>
              <a:buClr>
                <a:schemeClr val="dk2"/>
              </a:buClr>
              <a:buSzPts val="1900"/>
              <a:buFont typeface="Libre Franklin"/>
              <a:buChar char="●"/>
              <a:defRPr sz="1900" b="0" i="0" u="none" strike="noStrike" cap="none">
                <a:solidFill>
                  <a:schemeClr val="dk2"/>
                </a:solidFill>
                <a:latin typeface="Libre Franklin"/>
                <a:ea typeface="Libre Franklin"/>
                <a:cs typeface="Libre Franklin"/>
                <a:sym typeface="Libre Franklin"/>
              </a:defRPr>
            </a:lvl7pPr>
            <a:lvl8pPr marL="3657600" marR="0" lvl="7" indent="-349250" algn="l" rtl="0">
              <a:lnSpc>
                <a:spcPct val="100000"/>
              </a:lnSpc>
              <a:spcBef>
                <a:spcPts val="0"/>
              </a:spcBef>
              <a:spcAft>
                <a:spcPts val="0"/>
              </a:spcAft>
              <a:buClr>
                <a:schemeClr val="dk2"/>
              </a:buClr>
              <a:buSzPts val="1900"/>
              <a:buFont typeface="Libre Franklin"/>
              <a:buChar char="○"/>
              <a:defRPr sz="1900" b="0" i="0" u="none" strike="noStrike" cap="none">
                <a:solidFill>
                  <a:schemeClr val="dk2"/>
                </a:solidFill>
                <a:latin typeface="Libre Franklin"/>
                <a:ea typeface="Libre Franklin"/>
                <a:cs typeface="Libre Franklin"/>
                <a:sym typeface="Libre Franklin"/>
              </a:defRPr>
            </a:lvl8pPr>
            <a:lvl9pPr marL="4114800" marR="0" lvl="8" indent="-349250" algn="l" rtl="0">
              <a:lnSpc>
                <a:spcPct val="115000"/>
              </a:lnSpc>
              <a:spcBef>
                <a:spcPts val="0"/>
              </a:spcBef>
              <a:spcAft>
                <a:spcPts val="0"/>
              </a:spcAft>
              <a:buClr>
                <a:schemeClr val="dk2"/>
              </a:buClr>
              <a:buSzPts val="1900"/>
              <a:buFont typeface="Libre Franklin"/>
              <a:buChar char="■"/>
              <a:defRPr sz="1900" b="0" i="0" u="none" strike="noStrike" cap="none">
                <a:solidFill>
                  <a:schemeClr val="dk2"/>
                </a:solidFill>
                <a:latin typeface="Libre Franklin"/>
                <a:ea typeface="Libre Franklin"/>
                <a:cs typeface="Libre Franklin"/>
                <a:sym typeface="Libre Franklin"/>
              </a:defRPr>
            </a:lvl9pPr>
          </a:lstStyle>
          <a:p>
            <a:pPr marL="0" indent="0">
              <a:lnSpc>
                <a:spcPct val="90000"/>
              </a:lnSpc>
              <a:buSzPts val="2800"/>
              <a:buFont typeface="Libre Franklin"/>
              <a:buNone/>
            </a:pPr>
            <a:r>
              <a:rPr lang="en-US" dirty="0"/>
              <a:t>Gaussian Mixture Model assumes N sets of Gaussian distributions in the dataset, and calculates the probability of each datapoint belonging to each distribution</a:t>
            </a:r>
          </a:p>
        </p:txBody>
      </p:sp>
    </p:spTree>
    <p:extLst>
      <p:ext uri="{BB962C8B-B14F-4D97-AF65-F5344CB8AC3E}">
        <p14:creationId xmlns:p14="http://schemas.microsoft.com/office/powerpoint/2010/main" val="232012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16"/>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dirty="0"/>
              <a:t>Let’s Discuss</a:t>
            </a:r>
            <a:endParaRPr dirty="0"/>
          </a:p>
        </p:txBody>
      </p:sp>
      <p:sp>
        <p:nvSpPr>
          <p:cNvPr id="706" name="Google Shape;706;p1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p>
            <a:pPr marL="114300" lvl="0" indent="0" algn="l" rtl="0">
              <a:lnSpc>
                <a:spcPct val="90000"/>
              </a:lnSpc>
              <a:spcBef>
                <a:spcPts val="1000"/>
              </a:spcBef>
              <a:spcAft>
                <a:spcPts val="0"/>
              </a:spcAft>
              <a:buSzPts val="1800"/>
              <a:buNone/>
            </a:pPr>
            <a:r>
              <a:rPr lang="en-US" dirty="0"/>
              <a:t>When should we use GMM over other clustering methods?</a:t>
            </a:r>
          </a:p>
        </p:txBody>
      </p:sp>
    </p:spTree>
    <p:extLst>
      <p:ext uri="{BB962C8B-B14F-4D97-AF65-F5344CB8AC3E}">
        <p14:creationId xmlns:p14="http://schemas.microsoft.com/office/powerpoint/2010/main" val="1682450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17"/>
        <p:cNvGrpSpPr/>
        <p:nvPr/>
      </p:nvGrpSpPr>
      <p:grpSpPr>
        <a:xfrm>
          <a:off x="0" y="0"/>
          <a:ext cx="0" cy="0"/>
          <a:chOff x="0" y="0"/>
          <a:chExt cx="0" cy="0"/>
        </a:xfrm>
      </p:grpSpPr>
      <p:sp>
        <p:nvSpPr>
          <p:cNvPr id="719" name="Google Shape;719;p18"/>
          <p:cNvSpPr txBox="1">
            <a:spLocks noGrp="1"/>
          </p:cNvSpPr>
          <p:nvPr>
            <p:ph type="subTitle" idx="1"/>
          </p:nvPr>
        </p:nvSpPr>
        <p:spPr>
          <a:xfrm>
            <a:off x="950967" y="1815737"/>
            <a:ext cx="5139900" cy="3187337"/>
          </a:xfrm>
          <a:prstGeom prst="rect">
            <a:avLst/>
          </a:prstGeom>
          <a:noFill/>
          <a:ln>
            <a:noFill/>
          </a:ln>
        </p:spPr>
        <p:txBody>
          <a:bodyPr spcFirstLastPara="1" wrap="square" lIns="91425" tIns="45700" rIns="91425" bIns="45700" anchor="t" anchorCtr="0">
            <a:normAutofit/>
          </a:bodyPr>
          <a:lstStyle/>
          <a:p>
            <a:pPr marL="228600" lvl="0" indent="-228600" algn="l" rtl="0">
              <a:spcAft>
                <a:spcPts val="0"/>
              </a:spcAft>
              <a:buSzPts val="2800"/>
              <a:buChar char="•"/>
            </a:pPr>
            <a:r>
              <a:rPr lang="en-US" sz="2400" dirty="0"/>
              <a:t>Image Compression</a:t>
            </a:r>
          </a:p>
          <a:p>
            <a:pPr marL="228600" lvl="0" indent="-228600" algn="l" rtl="0">
              <a:spcAft>
                <a:spcPts val="0"/>
              </a:spcAft>
              <a:buSzPts val="2800"/>
              <a:buChar char="•"/>
            </a:pPr>
            <a:r>
              <a:rPr lang="en-US" sz="2400" dirty="0"/>
              <a:t>Creating customer profiles</a:t>
            </a:r>
            <a:endParaRPr sz="2400" dirty="0"/>
          </a:p>
          <a:p>
            <a:pPr marL="228600" lvl="0" indent="-228600" algn="l" rtl="0">
              <a:spcAft>
                <a:spcPts val="0"/>
              </a:spcAft>
              <a:buSzPts val="2800"/>
              <a:buChar char="•"/>
            </a:pPr>
            <a:r>
              <a:rPr lang="en-US" sz="2400" dirty="0"/>
              <a:t>Market research (e.g. Baskets of products)</a:t>
            </a:r>
            <a:endParaRPr sz="2400" dirty="0"/>
          </a:p>
          <a:p>
            <a:pPr marL="228600" lvl="0" indent="-228600" algn="l" rtl="0">
              <a:spcAft>
                <a:spcPts val="0"/>
              </a:spcAft>
              <a:buSzPts val="2800"/>
              <a:buChar char="•"/>
            </a:pPr>
            <a:r>
              <a:rPr lang="en-US" sz="2400" dirty="0"/>
              <a:t>Spam filters</a:t>
            </a:r>
            <a:endParaRPr sz="2400" dirty="0"/>
          </a:p>
          <a:p>
            <a:pPr marL="228600" lvl="0" indent="-228600" algn="l" rtl="0">
              <a:spcAft>
                <a:spcPts val="0"/>
              </a:spcAft>
              <a:buSzPts val="2800"/>
              <a:buChar char="•"/>
            </a:pPr>
            <a:r>
              <a:rPr lang="en-US" sz="2400" dirty="0"/>
              <a:t>Recommender systems</a:t>
            </a:r>
            <a:endParaRPr sz="2400" dirty="0"/>
          </a:p>
          <a:p>
            <a:pPr marL="228600" lvl="0" indent="-228600" algn="l" rtl="0">
              <a:spcAft>
                <a:spcPts val="0"/>
              </a:spcAft>
              <a:buSzPts val="2800"/>
              <a:buChar char="•"/>
            </a:pPr>
            <a:r>
              <a:rPr lang="en-US" sz="2400" dirty="0"/>
              <a:t>Anomaly detection</a:t>
            </a:r>
            <a:endParaRPr sz="2400" dirty="0"/>
          </a:p>
        </p:txBody>
      </p:sp>
      <p:sp>
        <p:nvSpPr>
          <p:cNvPr id="718" name="Google Shape;718;p18"/>
          <p:cNvSpPr txBox="1">
            <a:spLocks noGrp="1"/>
          </p:cNvSpPr>
          <p:nvPr>
            <p:ph type="title"/>
          </p:nvPr>
        </p:nvSpPr>
        <p:spPr>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a:t>Common uses of clustering</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23"/>
        <p:cNvGrpSpPr/>
        <p:nvPr/>
      </p:nvGrpSpPr>
      <p:grpSpPr>
        <a:xfrm>
          <a:off x="0" y="0"/>
          <a:ext cx="0" cy="0"/>
          <a:chOff x="0" y="0"/>
          <a:chExt cx="0" cy="0"/>
        </a:xfrm>
      </p:grpSpPr>
      <p:sp>
        <p:nvSpPr>
          <p:cNvPr id="724" name="Google Shape;724;p19"/>
          <p:cNvSpPr txBox="1">
            <a:spLocks noGrp="1"/>
          </p:cNvSpPr>
          <p:nvPr>
            <p:ph type="title"/>
          </p:nvPr>
        </p:nvSpPr>
        <p:spPr/>
        <p:txBody>
          <a:bodyPr/>
          <a:lstStyle/>
          <a:p>
            <a:pPr lvl="0"/>
            <a:r>
              <a:rPr lang="en-US"/>
              <a:t>Summary of Algorithms Shared</a:t>
            </a:r>
          </a:p>
        </p:txBody>
      </p:sp>
      <p:graphicFrame>
        <p:nvGraphicFramePr>
          <p:cNvPr id="725" name="Google Shape;725;p19"/>
          <p:cNvGraphicFramePr/>
          <p:nvPr>
            <p:extLst>
              <p:ext uri="{D42A27DB-BD31-4B8C-83A1-F6EECF244321}">
                <p14:modId xmlns:p14="http://schemas.microsoft.com/office/powerpoint/2010/main" val="4014850207"/>
              </p:ext>
            </p:extLst>
          </p:nvPr>
        </p:nvGraphicFramePr>
        <p:xfrm>
          <a:off x="952500" y="1690826"/>
          <a:ext cx="10294620" cy="4830052"/>
        </p:xfrm>
        <a:graphic>
          <a:graphicData uri="http://schemas.openxmlformats.org/drawingml/2006/table">
            <a:tbl>
              <a:tblPr firstRow="1" bandRow="1">
                <a:noFill/>
                <a:tableStyleId>{F2E12F1C-FB91-421E-A3EB-E177A0A4BC39}</a:tableStyleId>
              </a:tblPr>
              <a:tblGrid>
                <a:gridCol w="2212862">
                  <a:extLst>
                    <a:ext uri="{9D8B030D-6E8A-4147-A177-3AD203B41FA5}">
                      <a16:colId xmlns:a16="http://schemas.microsoft.com/office/drawing/2014/main" val="20000"/>
                    </a:ext>
                  </a:extLst>
                </a:gridCol>
                <a:gridCol w="4040879">
                  <a:extLst>
                    <a:ext uri="{9D8B030D-6E8A-4147-A177-3AD203B41FA5}">
                      <a16:colId xmlns:a16="http://schemas.microsoft.com/office/drawing/2014/main" val="20002"/>
                    </a:ext>
                  </a:extLst>
                </a:gridCol>
                <a:gridCol w="4040879">
                  <a:extLst>
                    <a:ext uri="{9D8B030D-6E8A-4147-A177-3AD203B41FA5}">
                      <a16:colId xmlns:a16="http://schemas.microsoft.com/office/drawing/2014/main" val="20003"/>
                    </a:ext>
                  </a:extLst>
                </a:gridCol>
              </a:tblGrid>
              <a:tr h="390079">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Catogory</a:t>
                      </a:r>
                      <a:endParaRPr sz="18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Pros</a:t>
                      </a:r>
                      <a:endParaRPr sz="1400" u="none" strike="noStrike" cap="none" dirty="0"/>
                    </a:p>
                  </a:txBody>
                  <a:tcPr marL="91450" marR="91450" marT="45725" marB="45725" anchor="ctr">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a:t>Cons</a:t>
                      </a:r>
                      <a:endParaRPr sz="1400" u="none" strike="noStrike" cap="none"/>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780159">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Hierarchical</a:t>
                      </a:r>
                      <a:endParaRPr sz="1400" u="none" strike="noStrike" cap="none" dirty="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Preserves hierarchy of variables; easy to explain</a:t>
                      </a:r>
                    </a:p>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Don’t need to pre-specify no. clusters</a:t>
                      </a:r>
                      <a:endParaRPr sz="1400" u="none" strike="noStrike" cap="none" dirty="0"/>
                    </a:p>
                  </a:txBody>
                  <a:tcPr marL="91450" marR="91450" marT="45725" marB="45725" anchor="ctr">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u="none" strike="noStrike" cap="none" dirty="0"/>
                        <a:t>Not great with outlier handling</a:t>
                      </a:r>
                      <a:endParaRPr sz="1400" u="none" strike="noStrike" cap="none" dirty="0"/>
                    </a:p>
                  </a:txBody>
                  <a:tcPr marL="91450" marR="91450" marT="45725" marB="45725" anchor="ctr">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2F2F2"/>
                    </a:solidFill>
                  </a:tcPr>
                </a:tc>
                <a:extLst>
                  <a:ext uri="{0D108BD9-81ED-4DB2-BD59-A6C34878D82A}">
                    <a16:rowId xmlns:a16="http://schemas.microsoft.com/office/drawing/2014/main" val="10001"/>
                  </a:ext>
                </a:extLst>
              </a:tr>
              <a:tr h="1250369">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alibri"/>
                          <a:ea typeface="Calibri"/>
                          <a:cs typeface="Calibri"/>
                          <a:sym typeface="Arial"/>
                        </a:rPr>
                        <a:t>Partition</a:t>
                      </a:r>
                      <a:endParaRPr sz="1800" b="0" i="0" u="none" strike="noStrike" cap="none" dirty="0">
                        <a:solidFill>
                          <a:schemeClr val="dk1"/>
                        </a:solidFill>
                        <a:latin typeface="Calibri"/>
                        <a:ea typeface="Calibri"/>
                        <a:cs typeface="Calibri"/>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alibri"/>
                          <a:ea typeface="Calibri"/>
                          <a:cs typeface="Calibri"/>
                          <a:sym typeface="Arial"/>
                        </a:rPr>
                        <a:t>Fast, scalable to large datasets</a:t>
                      </a:r>
                      <a:endParaRPr sz="1800" b="0" i="0" u="none" strike="noStrike" cap="none" dirty="0">
                        <a:solidFill>
                          <a:schemeClr val="dk1"/>
                        </a:solidFill>
                        <a:latin typeface="Calibri"/>
                        <a:ea typeface="Calibri"/>
                        <a:cs typeface="Calibri"/>
                        <a:sym typeface="Arial"/>
                      </a:endParaRPr>
                    </a:p>
                  </a:txBody>
                  <a:tcPr marL="91450" marR="91450" marT="45725" marB="45725" anchor="ctr">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alibri"/>
                          <a:ea typeface="Calibri"/>
                          <a:cs typeface="Calibri"/>
                          <a:sym typeface="Arial"/>
                        </a:rPr>
                        <a:t>Assumes </a:t>
                      </a:r>
                      <a:r>
                        <a:rPr lang="en-US" sz="1800" b="0" i="0" u="none" strike="noStrike" cap="none" dirty="0" err="1">
                          <a:solidFill>
                            <a:schemeClr val="dk1"/>
                          </a:solidFill>
                          <a:latin typeface="Calibri"/>
                          <a:ea typeface="Calibri"/>
                          <a:cs typeface="Calibri"/>
                          <a:sym typeface="Arial"/>
                        </a:rPr>
                        <a:t>speherical</a:t>
                      </a:r>
                      <a:r>
                        <a:rPr lang="en-US" sz="1800" b="0" i="0" u="none" strike="noStrike" cap="none" dirty="0">
                          <a:solidFill>
                            <a:schemeClr val="dk1"/>
                          </a:solidFill>
                          <a:latin typeface="Calibri"/>
                          <a:ea typeface="Calibri"/>
                          <a:cs typeface="Calibri"/>
                          <a:sym typeface="Arial"/>
                        </a:rPr>
                        <a:t> data shapes</a:t>
                      </a: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alibri"/>
                          <a:ea typeface="Calibri"/>
                          <a:cs typeface="Calibri"/>
                          <a:sym typeface="Arial"/>
                        </a:rPr>
                        <a:t>Sensitive to outliers. </a:t>
                      </a: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alibri"/>
                          <a:ea typeface="Calibri"/>
                          <a:cs typeface="Calibri"/>
                          <a:sym typeface="Arial"/>
                        </a:rPr>
                        <a:t>Need to specify # clusters</a:t>
                      </a: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alibri"/>
                          <a:ea typeface="Calibri"/>
                          <a:cs typeface="Calibri"/>
                          <a:sym typeface="Arial"/>
                        </a:rPr>
                        <a:t>Does not scale well (to no. features)</a:t>
                      </a:r>
                      <a:endParaRPr sz="1800" b="0" i="0" u="none" strike="noStrike" cap="none" dirty="0">
                        <a:solidFill>
                          <a:schemeClr val="dk1"/>
                        </a:solidFill>
                        <a:latin typeface="Calibri"/>
                        <a:ea typeface="Calibri"/>
                        <a:cs typeface="Calibri"/>
                        <a:sym typeface="Arial"/>
                      </a:endParaRPr>
                    </a:p>
                  </a:txBody>
                  <a:tcPr marL="91450" marR="91450" marT="45725" marB="45725" anchor="ctr">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2F2F2"/>
                    </a:solidFill>
                  </a:tcPr>
                </a:tc>
                <a:extLst>
                  <a:ext uri="{0D108BD9-81ED-4DB2-BD59-A6C34878D82A}">
                    <a16:rowId xmlns:a16="http://schemas.microsoft.com/office/drawing/2014/main" val="10003"/>
                  </a:ext>
                </a:extLst>
              </a:tr>
              <a:tr h="1635104">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alibri"/>
                          <a:ea typeface="Calibri"/>
                          <a:cs typeface="Calibri"/>
                          <a:sym typeface="Arial"/>
                        </a:rPr>
                        <a:t>Density</a:t>
                      </a:r>
                      <a:endParaRPr sz="1800" b="0" i="0" u="none" strike="noStrike" cap="none" dirty="0">
                        <a:solidFill>
                          <a:schemeClr val="dk1"/>
                        </a:solidFill>
                        <a:latin typeface="Calibri"/>
                        <a:ea typeface="Calibri"/>
                        <a:cs typeface="Calibri"/>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alibri"/>
                          <a:ea typeface="Calibri"/>
                          <a:cs typeface="Calibri"/>
                          <a:sym typeface="Arial"/>
                        </a:rPr>
                        <a:t>Can handle odd-shaped data.  Don’t need to define # clusters</a:t>
                      </a: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alibri"/>
                          <a:ea typeface="Calibri"/>
                          <a:cs typeface="Calibri"/>
                          <a:sym typeface="Arial"/>
                        </a:rPr>
                        <a:t>Can define cluster sensitivity. </a:t>
                      </a:r>
                      <a:endParaRPr sz="1800" b="0" i="0" u="none" strike="noStrike" cap="none" dirty="0">
                        <a:solidFill>
                          <a:schemeClr val="dk1"/>
                        </a:solidFill>
                        <a:latin typeface="Calibri"/>
                        <a:ea typeface="Calibri"/>
                        <a:cs typeface="Calibri"/>
                        <a:sym typeface="Arial"/>
                      </a:endParaRPr>
                    </a:p>
                  </a:txBody>
                  <a:tcPr marL="91450" marR="91450" marT="45725" marB="45725" anchor="ctr">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alibri"/>
                          <a:ea typeface="Calibri"/>
                          <a:cs typeface="Calibri"/>
                          <a:sym typeface="Arial"/>
                        </a:rPr>
                        <a:t>Assumes consistent density. Need to set search distance</a:t>
                      </a: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alibri"/>
                          <a:ea typeface="Calibri"/>
                          <a:cs typeface="Calibri"/>
                          <a:sym typeface="Arial"/>
                        </a:rPr>
                        <a:t>Computationally intensive</a:t>
                      </a:r>
                      <a:endParaRPr sz="1800" b="0" i="0" u="none" strike="noStrike" cap="none" dirty="0">
                        <a:solidFill>
                          <a:schemeClr val="dk1"/>
                        </a:solidFill>
                        <a:latin typeface="Calibri"/>
                        <a:ea typeface="Calibri"/>
                        <a:cs typeface="Calibri"/>
                        <a:sym typeface="Arial"/>
                      </a:endParaRPr>
                    </a:p>
                  </a:txBody>
                  <a:tcPr marL="91450" marR="91450" marT="45725" marB="45725" anchor="ctr">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lgn="ctr">
                      <a:solidFill>
                        <a:schemeClr val="dk1"/>
                      </a:solidFill>
                      <a:prstDash val="solid"/>
                      <a:round/>
                      <a:headEnd type="none" w="sm" len="sm"/>
                      <a:tailEnd type="none" w="sm" len="sm"/>
                    </a:lnB>
                    <a:solidFill>
                      <a:srgbClr val="F2F2F2"/>
                    </a:solidFill>
                  </a:tcPr>
                </a:tc>
                <a:extLst>
                  <a:ext uri="{0D108BD9-81ED-4DB2-BD59-A6C34878D82A}">
                    <a16:rowId xmlns:a16="http://schemas.microsoft.com/office/drawing/2014/main" val="10005"/>
                  </a:ext>
                </a:extLst>
              </a:tr>
              <a:tr h="320615">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alibri"/>
                          <a:ea typeface="Calibri"/>
                          <a:cs typeface="Calibri"/>
                          <a:sym typeface="Arial"/>
                        </a:rPr>
                        <a:t>Distribution</a:t>
                      </a:r>
                      <a:endParaRPr sz="1800" b="0" i="0" u="none" strike="noStrike" cap="none" dirty="0">
                        <a:solidFill>
                          <a:schemeClr val="dk1"/>
                        </a:solidFill>
                        <a:latin typeface="Calibri"/>
                        <a:ea typeface="Calibri"/>
                        <a:cs typeface="Calibri"/>
                        <a:sym typeface="Arial"/>
                      </a:endParaRPr>
                    </a:p>
                  </a:txBody>
                  <a:tcPr marL="91450" marR="91450" marT="45725" marB="45725" anchor="ctr">
                    <a:lnL w="12700" cap="flat" cmpd="sng">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alibri"/>
                          <a:ea typeface="Calibri"/>
                          <a:cs typeface="Calibri"/>
                          <a:sym typeface="Arial"/>
                        </a:rPr>
                        <a:t>Can output probability for our analysis</a:t>
                      </a: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alibri"/>
                          <a:ea typeface="Calibri"/>
                          <a:cs typeface="Calibri"/>
                          <a:sym typeface="Arial"/>
                        </a:rPr>
                        <a:t>Can handle clusters overlapping</a:t>
                      </a:r>
                      <a:endParaRPr sz="1800" b="0" i="0" u="none" strike="noStrike" cap="none" dirty="0">
                        <a:solidFill>
                          <a:schemeClr val="dk1"/>
                        </a:solidFill>
                        <a:latin typeface="Calibri"/>
                        <a:ea typeface="Calibri"/>
                        <a:cs typeface="Calibri"/>
                        <a:sym typeface="Arial"/>
                      </a:endParaRPr>
                    </a:p>
                  </a:txBody>
                  <a:tcPr marL="91450" marR="91450" marT="45725" marB="45725" anchor="ctr">
                    <a:lnL w="12700" cap="flat" cmpd="sng" algn="ctr">
                      <a:solidFill>
                        <a:schemeClr val="dk1"/>
                      </a:solidFill>
                      <a:prstDash val="solid"/>
                      <a:round/>
                      <a:headEnd type="none" w="sm" len="sm"/>
                      <a:tailEnd type="none" w="sm" len="sm"/>
                    </a:lnL>
                    <a:lnR w="12700" cap="flat" cmpd="sng" algn="ctr">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2F2F2"/>
                    </a:solidFill>
                  </a:tcPr>
                </a:tc>
                <a:tc>
                  <a:txBody>
                    <a:bodyPr/>
                    <a:lstStyle/>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alibri"/>
                          <a:ea typeface="Calibri"/>
                          <a:cs typeface="Calibri"/>
                          <a:sym typeface="Arial"/>
                        </a:rPr>
                        <a:t>Computationally expensive</a:t>
                      </a:r>
                    </a:p>
                    <a:p>
                      <a:pPr marL="0" marR="0" lvl="0" indent="0" algn="l" rtl="0">
                        <a:lnSpc>
                          <a:spcPct val="100000"/>
                        </a:lnSpc>
                        <a:spcBef>
                          <a:spcPts val="0"/>
                        </a:spcBef>
                        <a:spcAft>
                          <a:spcPts val="0"/>
                        </a:spcAft>
                        <a:buClr>
                          <a:srgbClr val="000000"/>
                        </a:buClr>
                        <a:buSzPts val="1800"/>
                        <a:buFont typeface="Arial"/>
                        <a:buNone/>
                      </a:pPr>
                      <a:r>
                        <a:rPr lang="en-US" sz="1800" b="0" i="0" u="none" strike="noStrike" cap="none" dirty="0">
                          <a:solidFill>
                            <a:schemeClr val="dk1"/>
                          </a:solidFill>
                          <a:latin typeface="Calibri"/>
                          <a:ea typeface="Calibri"/>
                          <a:cs typeface="Calibri"/>
                          <a:sym typeface="Arial"/>
                        </a:rPr>
                        <a:t>Need large dataset to model distribution</a:t>
                      </a:r>
                      <a:endParaRPr sz="1800" b="0" i="0" u="none" strike="noStrike" cap="none" dirty="0">
                        <a:solidFill>
                          <a:schemeClr val="dk1"/>
                        </a:solidFill>
                        <a:latin typeface="Calibri"/>
                        <a:ea typeface="Calibri"/>
                        <a:cs typeface="Calibri"/>
                        <a:sym typeface="Arial"/>
                      </a:endParaRPr>
                    </a:p>
                  </a:txBody>
                  <a:tcPr marL="91450" marR="91450" marT="45725" marB="45725" anchor="ctr">
                    <a:lnL w="12700" cap="flat" cmpd="sng" algn="ctr">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lgn="ctr">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2F2F2"/>
                    </a:solidFill>
                  </a:tcPr>
                </a:tc>
                <a:extLst>
                  <a:ext uri="{0D108BD9-81ED-4DB2-BD59-A6C34878D82A}">
                    <a16:rowId xmlns:a16="http://schemas.microsoft.com/office/drawing/2014/main" val="2128491304"/>
                  </a:ext>
                </a:extLst>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sp>
        <p:nvSpPr>
          <p:cNvPr id="407" name="Google Shape;407;p1"/>
          <p:cNvSpPr txBox="1">
            <a:spLocks noGrp="1"/>
          </p:cNvSpPr>
          <p:nvPr>
            <p:ph type="ctrTitle"/>
          </p:nvPr>
        </p:nvSpPr>
        <p:spPr>
          <a:xfrm>
            <a:off x="2209800" y="1122363"/>
            <a:ext cx="7772400" cy="23876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6000"/>
              <a:buFont typeface="Calibri"/>
              <a:buNone/>
            </a:pPr>
            <a:r>
              <a:rPr lang="en-US" dirty="0" err="1"/>
              <a:t>DataBuds</a:t>
            </a:r>
            <a:br>
              <a:rPr lang="en-US" dirty="0"/>
            </a:br>
            <a:r>
              <a:rPr lang="en-US" dirty="0"/>
              <a:t>The Clusters</a:t>
            </a:r>
            <a:endParaRPr dirty="0"/>
          </a:p>
        </p:txBody>
      </p:sp>
      <p:sp>
        <p:nvSpPr>
          <p:cNvPr id="408" name="Google Shape;408;p1"/>
          <p:cNvSpPr txBox="1">
            <a:spLocks noGrp="1"/>
          </p:cNvSpPr>
          <p:nvPr>
            <p:ph type="subTitle" idx="1"/>
          </p:nvPr>
        </p:nvSpPr>
        <p:spPr>
          <a:xfrm>
            <a:off x="2667000" y="3602038"/>
            <a:ext cx="6858000" cy="1655762"/>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1000"/>
              </a:spcBef>
              <a:spcAft>
                <a:spcPts val="0"/>
              </a:spcAft>
              <a:buSzPts val="2400"/>
              <a:buNone/>
            </a:pPr>
            <a:r>
              <a:rPr lang="en-US" dirty="0"/>
              <a:t>Madeleine &amp; Gayatri</a:t>
            </a:r>
            <a:endParaRPr dirty="0"/>
          </a:p>
          <a:p>
            <a:pPr marL="0" lvl="0" indent="0" algn="ctr" rtl="0">
              <a:lnSpc>
                <a:spcPct val="90000"/>
              </a:lnSpc>
              <a:spcBef>
                <a:spcPts val="1000"/>
              </a:spcBef>
              <a:spcAft>
                <a:spcPts val="0"/>
              </a:spcAft>
              <a:buSzPts val="2400"/>
              <a:buNone/>
            </a:pPr>
            <a:r>
              <a:rPr lang="en-US" dirty="0"/>
              <a:t>Objective: An outlook on clustering w hands-on</a:t>
            </a:r>
          </a:p>
          <a:p>
            <a:pPr marL="0" lvl="0" indent="0" algn="ctr" rtl="0">
              <a:lnSpc>
                <a:spcPct val="90000"/>
              </a:lnSpc>
              <a:spcBef>
                <a:spcPts val="1000"/>
              </a:spcBef>
              <a:spcAft>
                <a:spcPts val="0"/>
              </a:spcAft>
              <a:buSzPts val="2400"/>
              <a:buNone/>
            </a:pPr>
            <a:r>
              <a:rPr lang="en-US" dirty="0"/>
              <a:t>24 Nov 2022</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29"/>
        <p:cNvGrpSpPr/>
        <p:nvPr/>
      </p:nvGrpSpPr>
      <p:grpSpPr>
        <a:xfrm>
          <a:off x="0" y="0"/>
          <a:ext cx="0" cy="0"/>
          <a:chOff x="0" y="0"/>
          <a:chExt cx="0" cy="0"/>
        </a:xfrm>
      </p:grpSpPr>
      <p:sp>
        <p:nvSpPr>
          <p:cNvPr id="730" name="Google Shape;730;p20"/>
          <p:cNvSpPr txBox="1">
            <a:spLocks noGrp="1"/>
          </p:cNvSpPr>
          <p:nvPr>
            <p:ph type="title"/>
          </p:nvPr>
        </p:nvSpPr>
        <p:spPr>
          <a:xfrm>
            <a:off x="831851" y="1709740"/>
            <a:ext cx="10515600" cy="2852737"/>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dk1"/>
              </a:buClr>
              <a:buSzPts val="6000"/>
              <a:buFont typeface="Calibri"/>
              <a:buNone/>
            </a:pPr>
            <a:r>
              <a:rPr lang="en-US" dirty="0"/>
              <a:t>Hands On Time – 30 mins</a:t>
            </a:r>
            <a:endParaRPr dirty="0"/>
          </a:p>
        </p:txBody>
      </p:sp>
      <p:sp>
        <p:nvSpPr>
          <p:cNvPr id="731" name="Google Shape;731;p20"/>
          <p:cNvSpPr txBox="1">
            <a:spLocks noGrp="1"/>
          </p:cNvSpPr>
          <p:nvPr>
            <p:ph type="body" idx="1"/>
          </p:nvPr>
        </p:nvSpPr>
        <p:spPr>
          <a:xfrm>
            <a:off x="831851" y="4589465"/>
            <a:ext cx="10515600" cy="1500187"/>
          </a:xfrm>
          <a:prstGeom prst="rect">
            <a:avLst/>
          </a:prstGeom>
          <a:noFill/>
          <a:ln>
            <a:noFill/>
          </a:ln>
        </p:spPr>
        <p:txBody>
          <a:bodyPr spcFirstLastPara="1" wrap="square" lIns="91425" tIns="45700" rIns="91425" bIns="45700" anchor="t" anchorCtr="0">
            <a:normAutofit/>
          </a:bodyPr>
          <a:lstStyle/>
          <a:p>
            <a:pPr marL="457200" lvl="0" indent="-228600" algn="l" rtl="0">
              <a:lnSpc>
                <a:spcPct val="90000"/>
              </a:lnSpc>
              <a:spcBef>
                <a:spcPts val="1000"/>
              </a:spcBef>
              <a:spcAft>
                <a:spcPts val="0"/>
              </a:spcAft>
              <a:buClr>
                <a:schemeClr val="dk1"/>
              </a:buClr>
              <a:buSzPts val="2400"/>
              <a:buNone/>
            </a:pPr>
            <a:r>
              <a:rPr lang="en-US" dirty="0"/>
              <a:t>Refer to Bank Clustering Notebook</a:t>
            </a:r>
          </a:p>
          <a:p>
            <a:pPr marL="457200" lvl="0" indent="-228600" algn="l" rtl="0">
              <a:lnSpc>
                <a:spcPct val="90000"/>
              </a:lnSpc>
              <a:spcBef>
                <a:spcPts val="1000"/>
              </a:spcBef>
              <a:spcAft>
                <a:spcPts val="0"/>
              </a:spcAft>
              <a:buClr>
                <a:schemeClr val="dk1"/>
              </a:buClr>
              <a:buSzPts val="2400"/>
              <a:buNone/>
            </a:pPr>
            <a:r>
              <a:rPr lang="en-US" dirty="0"/>
              <a:t>Task: Complete the notebook and fill in this quiz: &lt;Insert link&gt;</a:t>
            </a:r>
          </a:p>
          <a:p>
            <a:pPr marL="457200" lvl="0" indent="-228600" algn="l" rtl="0">
              <a:lnSpc>
                <a:spcPct val="90000"/>
              </a:lnSpc>
              <a:spcBef>
                <a:spcPts val="1000"/>
              </a:spcBef>
              <a:spcAft>
                <a:spcPts val="0"/>
              </a:spcAft>
              <a:buClr>
                <a:schemeClr val="dk1"/>
              </a:buClr>
              <a:buSzPts val="2400"/>
              <a:buNone/>
            </a:pPr>
            <a:r>
              <a:rPr lang="en-US" dirty="0"/>
              <a:t>Fastest winners will win a token at the next </a:t>
            </a:r>
            <a:r>
              <a:rPr lang="en-US" dirty="0" err="1"/>
              <a:t>DataBuds</a:t>
            </a:r>
            <a:endParaRPr dirty="0"/>
          </a:p>
        </p:txBody>
      </p:sp>
      <p:pic>
        <p:nvPicPr>
          <p:cNvPr id="5" name="Picture 4">
            <a:extLst>
              <a:ext uri="{FF2B5EF4-FFF2-40B4-BE49-F238E27FC236}">
                <a16:creationId xmlns:a16="http://schemas.microsoft.com/office/drawing/2014/main" id="{7D523080-AFA0-210E-87D7-EBE4A48A867D}"/>
              </a:ext>
            </a:extLst>
          </p:cNvPr>
          <p:cNvPicPr>
            <a:picLocks noChangeAspect="1"/>
          </p:cNvPicPr>
          <p:nvPr/>
        </p:nvPicPr>
        <p:blipFill>
          <a:blip r:embed="rId3"/>
          <a:stretch>
            <a:fillRect/>
          </a:stretch>
        </p:blipFill>
        <p:spPr>
          <a:xfrm>
            <a:off x="8494714" y="912999"/>
            <a:ext cx="2852737" cy="285273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33"/>
          <p:cNvSpPr txBox="1">
            <a:spLocks noGrp="1"/>
          </p:cNvSpPr>
          <p:nvPr>
            <p:ph type="title"/>
          </p:nvPr>
        </p:nvSpPr>
        <p:spPr/>
        <p:txBody>
          <a:bodyPr/>
          <a:lstStyle/>
          <a:p>
            <a:pPr lvl="0"/>
            <a:r>
              <a:rPr lang="en-US"/>
              <a:t>References</a:t>
            </a:r>
          </a:p>
        </p:txBody>
      </p:sp>
      <p:sp>
        <p:nvSpPr>
          <p:cNvPr id="822" name="Google Shape;822;p33"/>
          <p:cNvSpPr txBox="1">
            <a:spLocks noGrp="1"/>
          </p:cNvSpPr>
          <p:nvPr>
            <p:ph type="body" idx="1"/>
          </p:nvPr>
        </p:nvSpPr>
        <p:spPr/>
        <p:txBody>
          <a:bodyPr/>
          <a:lstStyle/>
          <a:p>
            <a:pPr lvl="0"/>
            <a:r>
              <a:rPr lang="en-US" dirty="0">
                <a:hlinkClick r:id="rId3"/>
              </a:rPr>
              <a:t>http://www.cs.upc.edu/~bejar/apren/docum/trans/08-clustering-eng.pdf</a:t>
            </a:r>
            <a:endParaRPr lang="en-US" dirty="0"/>
          </a:p>
          <a:p>
            <a:pPr lvl="0"/>
            <a:r>
              <a:rPr lang="en-US" dirty="0">
                <a:hlinkClick r:id="rId4"/>
              </a:rPr>
              <a:t>https://en.wikipedia.org/wiki/Hierarchical_clustering</a:t>
            </a:r>
            <a:endParaRPr lang="en-US" dirty="0"/>
          </a:p>
          <a:p>
            <a:pPr lvl="0"/>
            <a:r>
              <a:rPr lang="en-US" dirty="0">
                <a:hlinkClick r:id="rId5"/>
              </a:rPr>
              <a:t>https://uc-r.github.io/hc_clustering</a:t>
            </a:r>
            <a:endParaRPr lang="en-US" dirty="0"/>
          </a:p>
          <a:p>
            <a:pPr lvl="0"/>
            <a:r>
              <a:rPr lang="en-US" dirty="0">
                <a:hlinkClick r:id="rId6"/>
              </a:rPr>
              <a:t>http://pro.arcgis.com/en/pro-app/tool-reference/spatial-statistics/how-density-based-clustering-works.htm</a:t>
            </a:r>
            <a:r>
              <a:rPr lang="en-US" dirty="0"/>
              <a:t> </a:t>
            </a:r>
          </a:p>
          <a:p>
            <a:pPr lvl="0"/>
            <a:r>
              <a:rPr lang="en-US" dirty="0">
                <a:hlinkClick r:id="rId7"/>
              </a:rPr>
              <a:t>https://ppt-online.org/25080</a:t>
            </a:r>
            <a:r>
              <a:rPr lang="en-US" dirty="0"/>
              <a:t> </a:t>
            </a:r>
          </a:p>
          <a:p>
            <a:pPr lvl="0"/>
            <a:r>
              <a:rPr lang="en-US" dirty="0"/>
              <a:t>https://neptune.ai/blog/clustering-algorithms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75"/>
        <p:cNvGrpSpPr/>
        <p:nvPr/>
      </p:nvGrpSpPr>
      <p:grpSpPr>
        <a:xfrm>
          <a:off x="0" y="0"/>
          <a:ext cx="0" cy="0"/>
          <a:chOff x="0" y="0"/>
          <a:chExt cx="0" cy="0"/>
        </a:xfrm>
      </p:grpSpPr>
      <p:pic>
        <p:nvPicPr>
          <p:cNvPr id="776" name="Google Shape;776;p26"/>
          <p:cNvPicPr preferRelativeResize="0"/>
          <p:nvPr/>
        </p:nvPicPr>
        <p:blipFill rotWithShape="1">
          <a:blip r:embed="rId3">
            <a:alphaModFix/>
          </a:blip>
          <a:srcRect t="13334" b="4045"/>
          <a:stretch/>
        </p:blipFill>
        <p:spPr>
          <a:xfrm>
            <a:off x="2381250" y="2108200"/>
            <a:ext cx="7429500" cy="4406900"/>
          </a:xfrm>
          <a:prstGeom prst="rect">
            <a:avLst/>
          </a:prstGeom>
          <a:noFill/>
          <a:ln>
            <a:noFill/>
          </a:ln>
        </p:spPr>
      </p:pic>
      <p:sp>
        <p:nvSpPr>
          <p:cNvPr id="777" name="Google Shape;777;p26"/>
          <p:cNvSpPr txBox="1">
            <a:spLocks noGrp="1"/>
          </p:cNvSpPr>
          <p:nvPr>
            <p:ph type="title"/>
          </p:nvPr>
        </p:nvSpPr>
        <p:spPr>
          <a:xfrm>
            <a:off x="2152650" y="365127"/>
            <a:ext cx="78867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a:t>DBScan assumes consistent density</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28"/>
          <p:cNvSpPr txBox="1">
            <a:spLocks noGrp="1"/>
          </p:cNvSpPr>
          <p:nvPr>
            <p:ph type="title"/>
          </p:nvPr>
        </p:nvSpPr>
        <p:spPr>
          <a:xfrm>
            <a:off x="2152650" y="365127"/>
            <a:ext cx="78867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SzPts val="4400"/>
              <a:buNone/>
            </a:pPr>
            <a:r>
              <a:rPr lang="en-US"/>
              <a:t>Another Density Cluster - OPTICS</a:t>
            </a:r>
            <a:endParaRPr/>
          </a:p>
        </p:txBody>
      </p:sp>
      <p:pic>
        <p:nvPicPr>
          <p:cNvPr id="789" name="Google Shape;789;p28" descr="Illustration of cluster sensitivity"/>
          <p:cNvPicPr preferRelativeResize="0"/>
          <p:nvPr/>
        </p:nvPicPr>
        <p:blipFill rotWithShape="1">
          <a:blip r:embed="rId3">
            <a:alphaModFix/>
          </a:blip>
          <a:srcRect/>
          <a:stretch/>
        </p:blipFill>
        <p:spPr>
          <a:xfrm>
            <a:off x="1726246" y="2947988"/>
            <a:ext cx="8739509" cy="281781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13"/>
        <p:cNvGrpSpPr/>
        <p:nvPr/>
      </p:nvGrpSpPr>
      <p:grpSpPr>
        <a:xfrm>
          <a:off x="0" y="0"/>
          <a:ext cx="0" cy="0"/>
          <a:chOff x="0" y="0"/>
          <a:chExt cx="0" cy="0"/>
        </a:xfrm>
      </p:grpSpPr>
      <p:sp>
        <p:nvSpPr>
          <p:cNvPr id="414" name="Google Shape;414;p2"/>
          <p:cNvSpPr txBox="1">
            <a:spLocks noGrp="1"/>
          </p:cNvSpPr>
          <p:nvPr>
            <p:ph type="title"/>
          </p:nvPr>
        </p:nvSpPr>
        <p:spPr>
          <a:xfrm>
            <a:off x="274320" y="12867"/>
            <a:ext cx="10393680" cy="1076743"/>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Clr>
                <a:schemeClr val="dk1"/>
              </a:buClr>
              <a:buSzPts val="1800"/>
              <a:buNone/>
            </a:pPr>
            <a:r>
              <a:rPr lang="en-US" sz="3200" b="1" dirty="0"/>
              <a:t>We know this…. </a:t>
            </a:r>
            <a:endParaRPr sz="3200" b="1" dirty="0"/>
          </a:p>
        </p:txBody>
      </p:sp>
      <p:sp>
        <p:nvSpPr>
          <p:cNvPr id="415" name="Google Shape;415;p2"/>
          <p:cNvSpPr txBox="1">
            <a:spLocks noGrp="1"/>
          </p:cNvSpPr>
          <p:nvPr>
            <p:ph type="body" idx="1"/>
          </p:nvPr>
        </p:nvSpPr>
        <p:spPr>
          <a:xfrm>
            <a:off x="1598681" y="6397251"/>
            <a:ext cx="4284884" cy="386511"/>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SzPts val="1800"/>
              <a:buNone/>
            </a:pPr>
            <a:r>
              <a:rPr lang="en-US" sz="1000" b="1">
                <a:solidFill>
                  <a:schemeClr val="dk1"/>
                </a:solidFill>
              </a:rPr>
              <a:t>Image Source</a:t>
            </a:r>
            <a:r>
              <a:rPr lang="en-US" sz="1000"/>
              <a:t>: </a:t>
            </a:r>
            <a:r>
              <a:rPr lang="en-US" sz="1000">
                <a:solidFill>
                  <a:srgbClr val="595959"/>
                </a:solidFill>
              </a:rPr>
              <a:t>https://www.researchgate.net/figure/Different-machine-learning-types-and-algorithms_fig6_330815113</a:t>
            </a:r>
            <a:endParaRPr sz="900">
              <a:solidFill>
                <a:srgbClr val="595959"/>
              </a:solidFill>
            </a:endParaRPr>
          </a:p>
        </p:txBody>
      </p:sp>
      <p:sp>
        <p:nvSpPr>
          <p:cNvPr id="453" name="Google Shape;453;p2"/>
          <p:cNvSpPr txBox="1"/>
          <p:nvPr/>
        </p:nvSpPr>
        <p:spPr>
          <a:xfrm>
            <a:off x="6429036" y="747949"/>
            <a:ext cx="4161982" cy="4108817"/>
          </a:xfrm>
          <a:prstGeom prst="rect">
            <a:avLst/>
          </a:prstGeom>
          <a:solidFill>
            <a:schemeClr val="lt1"/>
          </a:solidFill>
          <a:ln w="9525" cap="flat" cmpd="sng">
            <a:solidFill>
              <a:schemeClr val="dk1"/>
            </a:solidFill>
            <a:prstDash val="dash"/>
            <a:round/>
            <a:headEnd type="none" w="sm" len="sm"/>
            <a:tailEnd type="none" w="sm" len="sm"/>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1100" b="1" i="0" u="sng" strike="noStrike" cap="none">
                <a:solidFill>
                  <a:srgbClr val="000000"/>
                </a:solidFill>
                <a:latin typeface="Calibri"/>
                <a:ea typeface="Calibri"/>
                <a:cs typeface="Calibri"/>
                <a:sym typeface="Calibri"/>
              </a:rPr>
              <a:t>What is Clustering?</a:t>
            </a:r>
            <a:endParaRPr/>
          </a:p>
          <a:p>
            <a:pPr marL="0" marR="0" lvl="0" indent="0" algn="just" rtl="0">
              <a:lnSpc>
                <a:spcPct val="100000"/>
              </a:lnSpc>
              <a:spcBef>
                <a:spcPts val="600"/>
              </a:spcBef>
              <a:spcAft>
                <a:spcPts val="0"/>
              </a:spcAft>
              <a:buNone/>
            </a:pPr>
            <a:r>
              <a:rPr lang="en-US" sz="1100" b="0" i="0" u="none" strike="noStrike" cap="none">
                <a:solidFill>
                  <a:srgbClr val="000000"/>
                </a:solidFill>
                <a:latin typeface="Calibri"/>
                <a:ea typeface="Calibri"/>
                <a:cs typeface="Calibri"/>
                <a:sym typeface="Calibri"/>
              </a:rPr>
              <a:t>Process of grouping objects in a manner that the objects in the same group are more similar to each other than to the objects in other groups</a:t>
            </a:r>
            <a:endParaRPr/>
          </a:p>
          <a:p>
            <a:pPr marL="0" marR="0" lvl="0" indent="0" algn="l" rtl="0">
              <a:lnSpc>
                <a:spcPct val="100000"/>
              </a:lnSpc>
              <a:spcBef>
                <a:spcPts val="60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None/>
            </a:pPr>
            <a:endParaRPr sz="1200" b="0" i="0" u="none" strike="noStrike" cap="none">
              <a:solidFill>
                <a:srgbClr val="000000"/>
              </a:solidFill>
              <a:latin typeface="Arial"/>
              <a:ea typeface="Arial"/>
              <a:cs typeface="Arial"/>
              <a:sym typeface="Arial"/>
            </a:endParaRPr>
          </a:p>
          <a:p>
            <a:pPr marL="0" marR="0" lvl="0" indent="0" algn="l" rtl="0">
              <a:lnSpc>
                <a:spcPct val="100000"/>
              </a:lnSpc>
              <a:spcBef>
                <a:spcPts val="600"/>
              </a:spcBef>
              <a:spcAft>
                <a:spcPts val="0"/>
              </a:spcAft>
              <a:buNone/>
            </a:pPr>
            <a:r>
              <a:rPr lang="en-US" sz="1000" b="1" i="0" u="none" strike="noStrike" cap="none">
                <a:solidFill>
                  <a:schemeClr val="dk1"/>
                </a:solidFill>
                <a:latin typeface="Calibri"/>
                <a:ea typeface="Calibri"/>
                <a:cs typeface="Calibri"/>
                <a:sym typeface="Calibri"/>
              </a:rPr>
              <a:t>Image Source</a:t>
            </a:r>
            <a:r>
              <a:rPr lang="en-US" sz="1000" b="0" i="0" u="none" strike="noStrike" cap="none">
                <a:solidFill>
                  <a:srgbClr val="000000"/>
                </a:solidFill>
                <a:latin typeface="Calibri"/>
                <a:ea typeface="Calibri"/>
                <a:cs typeface="Calibri"/>
                <a:sym typeface="Calibri"/>
              </a:rPr>
              <a:t>: </a:t>
            </a:r>
            <a:r>
              <a:rPr lang="en-US" sz="1000" b="0" i="0" u="none" strike="noStrike" cap="none">
                <a:solidFill>
                  <a:srgbClr val="595959"/>
                </a:solidFill>
                <a:latin typeface="Calibri"/>
                <a:ea typeface="Calibri"/>
                <a:cs typeface="Calibri"/>
                <a:sym typeface="Calibri"/>
              </a:rPr>
              <a:t>https://static.javatpoint.com/tutorial/machine-learning/images/clustering-in-machine-learning.png</a:t>
            </a:r>
            <a:endParaRPr/>
          </a:p>
        </p:txBody>
      </p:sp>
      <p:pic>
        <p:nvPicPr>
          <p:cNvPr id="454" name="Google Shape;454;p2"/>
          <p:cNvPicPr preferRelativeResize="0"/>
          <p:nvPr/>
        </p:nvPicPr>
        <p:blipFill rotWithShape="1">
          <a:blip r:embed="rId3">
            <a:alphaModFix/>
          </a:blip>
          <a:srcRect/>
          <a:stretch/>
        </p:blipFill>
        <p:spPr>
          <a:xfrm>
            <a:off x="6565773" y="1732957"/>
            <a:ext cx="3888509" cy="2633415"/>
          </a:xfrm>
          <a:prstGeom prst="rect">
            <a:avLst/>
          </a:prstGeom>
          <a:noFill/>
          <a:ln>
            <a:noFill/>
          </a:ln>
        </p:spPr>
      </p:pic>
      <p:cxnSp>
        <p:nvCxnSpPr>
          <p:cNvPr id="455" name="Google Shape;455;p2"/>
          <p:cNvCxnSpPr>
            <a:cxnSpLocks/>
            <a:stCxn id="17" idx="3"/>
          </p:cNvCxnSpPr>
          <p:nvPr/>
        </p:nvCxnSpPr>
        <p:spPr>
          <a:xfrm flipV="1">
            <a:off x="5825832" y="747950"/>
            <a:ext cx="603204" cy="1205765"/>
          </a:xfrm>
          <a:prstGeom prst="straightConnector1">
            <a:avLst/>
          </a:prstGeom>
          <a:noFill/>
          <a:ln w="9525" cap="flat" cmpd="sng">
            <a:solidFill>
              <a:schemeClr val="dk1"/>
            </a:solidFill>
            <a:prstDash val="dash"/>
            <a:round/>
            <a:headEnd type="none" w="sm" len="sm"/>
            <a:tailEnd type="none" w="sm" len="sm"/>
          </a:ln>
        </p:spPr>
      </p:cxnSp>
      <p:cxnSp>
        <p:nvCxnSpPr>
          <p:cNvPr id="456" name="Google Shape;456;p2"/>
          <p:cNvCxnSpPr>
            <a:cxnSpLocks/>
            <a:stCxn id="17" idx="3"/>
          </p:cNvCxnSpPr>
          <p:nvPr/>
        </p:nvCxnSpPr>
        <p:spPr>
          <a:xfrm>
            <a:off x="5825832" y="1953715"/>
            <a:ext cx="603204" cy="2839395"/>
          </a:xfrm>
          <a:prstGeom prst="straightConnector1">
            <a:avLst/>
          </a:prstGeom>
          <a:noFill/>
          <a:ln w="9525" cap="flat" cmpd="sng">
            <a:solidFill>
              <a:schemeClr val="dk1"/>
            </a:solidFill>
            <a:prstDash val="dash"/>
            <a:round/>
            <a:headEnd type="none" w="sm" len="sm"/>
            <a:tailEnd type="none" w="sm" len="sm"/>
          </a:ln>
        </p:spPr>
      </p:cxnSp>
      <p:grpSp>
        <p:nvGrpSpPr>
          <p:cNvPr id="493" name="Group 492">
            <a:extLst>
              <a:ext uri="{FF2B5EF4-FFF2-40B4-BE49-F238E27FC236}">
                <a16:creationId xmlns:a16="http://schemas.microsoft.com/office/drawing/2014/main" id="{B0F09773-A735-B100-3EE3-9DAFFF0B888D}"/>
              </a:ext>
            </a:extLst>
          </p:cNvPr>
          <p:cNvGrpSpPr/>
          <p:nvPr/>
        </p:nvGrpSpPr>
        <p:grpSpPr>
          <a:xfrm>
            <a:off x="564451" y="906488"/>
            <a:ext cx="5271572" cy="5287583"/>
            <a:chOff x="564451" y="906488"/>
            <a:chExt cx="5271572" cy="5287583"/>
          </a:xfrm>
        </p:grpSpPr>
        <p:sp>
          <p:nvSpPr>
            <p:cNvPr id="12" name="Rectangle 11">
              <a:extLst>
                <a:ext uri="{FF2B5EF4-FFF2-40B4-BE49-F238E27FC236}">
                  <a16:creationId xmlns:a16="http://schemas.microsoft.com/office/drawing/2014/main" id="{AFA3DBD4-4EAD-C895-E1FF-127923F9C38F}"/>
                </a:ext>
              </a:extLst>
            </p:cNvPr>
            <p:cNvSpPr/>
            <p:nvPr/>
          </p:nvSpPr>
          <p:spPr>
            <a:xfrm>
              <a:off x="564451" y="3364697"/>
              <a:ext cx="1107134" cy="404805"/>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Machine Learning</a:t>
              </a:r>
            </a:p>
          </p:txBody>
        </p:sp>
        <p:sp>
          <p:nvSpPr>
            <p:cNvPr id="15" name="Rectangle 14">
              <a:extLst>
                <a:ext uri="{FF2B5EF4-FFF2-40B4-BE49-F238E27FC236}">
                  <a16:creationId xmlns:a16="http://schemas.microsoft.com/office/drawing/2014/main" id="{60ED939D-EB91-B2EF-A81D-736D4ADB366F}"/>
                </a:ext>
              </a:extLst>
            </p:cNvPr>
            <p:cNvSpPr/>
            <p:nvPr/>
          </p:nvSpPr>
          <p:spPr>
            <a:xfrm>
              <a:off x="3310340" y="1963864"/>
              <a:ext cx="1107134" cy="404805"/>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Unsupervised</a:t>
              </a:r>
            </a:p>
          </p:txBody>
        </p:sp>
        <p:sp>
          <p:nvSpPr>
            <p:cNvPr id="17" name="Rectangle 16">
              <a:extLst>
                <a:ext uri="{FF2B5EF4-FFF2-40B4-BE49-F238E27FC236}">
                  <a16:creationId xmlns:a16="http://schemas.microsoft.com/office/drawing/2014/main" id="{B89C1AF1-C1A0-2841-B1B8-9BC9B93D073B}"/>
                </a:ext>
              </a:extLst>
            </p:cNvPr>
            <p:cNvSpPr/>
            <p:nvPr/>
          </p:nvSpPr>
          <p:spPr>
            <a:xfrm>
              <a:off x="4764813" y="1790625"/>
              <a:ext cx="1061019" cy="326179"/>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Clustering</a:t>
              </a:r>
            </a:p>
          </p:txBody>
        </p:sp>
        <p:sp>
          <p:nvSpPr>
            <p:cNvPr id="23" name="Rectangle 22">
              <a:extLst>
                <a:ext uri="{FF2B5EF4-FFF2-40B4-BE49-F238E27FC236}">
                  <a16:creationId xmlns:a16="http://schemas.microsoft.com/office/drawing/2014/main" id="{B1455CEF-304C-9174-FAD9-5E34EE5AC1B9}"/>
                </a:ext>
              </a:extLst>
            </p:cNvPr>
            <p:cNvSpPr/>
            <p:nvPr/>
          </p:nvSpPr>
          <p:spPr>
            <a:xfrm>
              <a:off x="4775004" y="2234635"/>
              <a:ext cx="1061019" cy="326179"/>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Dimension Reduction</a:t>
              </a:r>
            </a:p>
          </p:txBody>
        </p:sp>
        <p:cxnSp>
          <p:nvCxnSpPr>
            <p:cNvPr id="24" name="Connector: Elbow 23">
              <a:extLst>
                <a:ext uri="{FF2B5EF4-FFF2-40B4-BE49-F238E27FC236}">
                  <a16:creationId xmlns:a16="http://schemas.microsoft.com/office/drawing/2014/main" id="{6C2B1757-AD40-46F2-A93E-5060A6A3C565}"/>
                </a:ext>
              </a:extLst>
            </p:cNvPr>
            <p:cNvCxnSpPr>
              <a:cxnSpLocks/>
              <a:stCxn id="15" idx="3"/>
              <a:endCxn id="23" idx="1"/>
            </p:cNvCxnSpPr>
            <p:nvPr/>
          </p:nvCxnSpPr>
          <p:spPr>
            <a:xfrm>
              <a:off x="4417474" y="2166267"/>
              <a:ext cx="357530" cy="231458"/>
            </a:xfrm>
            <a:prstGeom prst="bentConnector3">
              <a:avLst>
                <a:gd name="adj1" fmla="val 50000"/>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7" name="Connector: Elbow 26">
              <a:extLst>
                <a:ext uri="{FF2B5EF4-FFF2-40B4-BE49-F238E27FC236}">
                  <a16:creationId xmlns:a16="http://schemas.microsoft.com/office/drawing/2014/main" id="{188995DF-C734-2181-F5B5-36AF2478BB10}"/>
                </a:ext>
              </a:extLst>
            </p:cNvPr>
            <p:cNvCxnSpPr>
              <a:cxnSpLocks/>
              <a:stCxn id="12" idx="3"/>
              <a:endCxn id="28" idx="1"/>
            </p:cNvCxnSpPr>
            <p:nvPr/>
          </p:nvCxnSpPr>
          <p:spPr>
            <a:xfrm flipV="1">
              <a:off x="1671585" y="1283740"/>
              <a:ext cx="1638755" cy="2283360"/>
            </a:xfrm>
            <a:prstGeom prst="bentConnector3">
              <a:avLst>
                <a:gd name="adj1" fmla="val 50000"/>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8" name="Rectangle 27">
              <a:extLst>
                <a:ext uri="{FF2B5EF4-FFF2-40B4-BE49-F238E27FC236}">
                  <a16:creationId xmlns:a16="http://schemas.microsoft.com/office/drawing/2014/main" id="{06652701-6627-7AF8-BA1E-EA189D3BEF71}"/>
                </a:ext>
              </a:extLst>
            </p:cNvPr>
            <p:cNvSpPr/>
            <p:nvPr/>
          </p:nvSpPr>
          <p:spPr>
            <a:xfrm>
              <a:off x="3310340" y="1081337"/>
              <a:ext cx="1107134" cy="404805"/>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Supervised</a:t>
              </a:r>
            </a:p>
          </p:txBody>
        </p:sp>
        <p:cxnSp>
          <p:nvCxnSpPr>
            <p:cNvPr id="31" name="Connector: Elbow 30">
              <a:extLst>
                <a:ext uri="{FF2B5EF4-FFF2-40B4-BE49-F238E27FC236}">
                  <a16:creationId xmlns:a16="http://schemas.microsoft.com/office/drawing/2014/main" id="{51ACD7A0-0E27-4EDA-4AEC-2B3A1791A99F}"/>
                </a:ext>
              </a:extLst>
            </p:cNvPr>
            <p:cNvCxnSpPr>
              <a:cxnSpLocks/>
              <a:stCxn id="12" idx="3"/>
              <a:endCxn id="457" idx="1"/>
            </p:cNvCxnSpPr>
            <p:nvPr/>
          </p:nvCxnSpPr>
          <p:spPr>
            <a:xfrm flipV="1">
              <a:off x="1671585" y="3335280"/>
              <a:ext cx="1638755" cy="231820"/>
            </a:xfrm>
            <a:prstGeom prst="bentConnector3">
              <a:avLst>
                <a:gd name="adj1" fmla="val 50000"/>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57" name="Rectangle 456">
              <a:extLst>
                <a:ext uri="{FF2B5EF4-FFF2-40B4-BE49-F238E27FC236}">
                  <a16:creationId xmlns:a16="http://schemas.microsoft.com/office/drawing/2014/main" id="{C26F3D12-4E6B-558F-2CB3-46A95268EC03}"/>
                </a:ext>
              </a:extLst>
            </p:cNvPr>
            <p:cNvSpPr/>
            <p:nvPr/>
          </p:nvSpPr>
          <p:spPr>
            <a:xfrm>
              <a:off x="3310340" y="3132877"/>
              <a:ext cx="1107134" cy="404805"/>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Semi-Supervised</a:t>
              </a:r>
            </a:p>
          </p:txBody>
        </p:sp>
        <p:cxnSp>
          <p:nvCxnSpPr>
            <p:cNvPr id="462" name="Connector: Elbow 461">
              <a:extLst>
                <a:ext uri="{FF2B5EF4-FFF2-40B4-BE49-F238E27FC236}">
                  <a16:creationId xmlns:a16="http://schemas.microsoft.com/office/drawing/2014/main" id="{1D19DDDB-F2AE-09AC-059E-D6716F83CB3C}"/>
                </a:ext>
              </a:extLst>
            </p:cNvPr>
            <p:cNvCxnSpPr>
              <a:cxnSpLocks/>
              <a:stCxn id="12" idx="3"/>
              <a:endCxn id="463" idx="1"/>
            </p:cNvCxnSpPr>
            <p:nvPr/>
          </p:nvCxnSpPr>
          <p:spPr>
            <a:xfrm>
              <a:off x="1671585" y="3567100"/>
              <a:ext cx="1638755" cy="1124926"/>
            </a:xfrm>
            <a:prstGeom prst="bentConnector3">
              <a:avLst>
                <a:gd name="adj1" fmla="val 50000"/>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63" name="Rectangle 462">
              <a:extLst>
                <a:ext uri="{FF2B5EF4-FFF2-40B4-BE49-F238E27FC236}">
                  <a16:creationId xmlns:a16="http://schemas.microsoft.com/office/drawing/2014/main" id="{BD4EF32D-F21E-7E32-6447-6C66F5992224}"/>
                </a:ext>
              </a:extLst>
            </p:cNvPr>
            <p:cNvSpPr/>
            <p:nvPr/>
          </p:nvSpPr>
          <p:spPr>
            <a:xfrm>
              <a:off x="3310340" y="4489623"/>
              <a:ext cx="1107134" cy="404805"/>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Reinforcement</a:t>
              </a:r>
            </a:p>
          </p:txBody>
        </p:sp>
        <p:cxnSp>
          <p:nvCxnSpPr>
            <p:cNvPr id="471" name="Connector: Elbow 470">
              <a:extLst>
                <a:ext uri="{FF2B5EF4-FFF2-40B4-BE49-F238E27FC236}">
                  <a16:creationId xmlns:a16="http://schemas.microsoft.com/office/drawing/2014/main" id="{EDF88EA6-0926-2C8D-C232-09AEFAAE95C9}"/>
                </a:ext>
              </a:extLst>
            </p:cNvPr>
            <p:cNvCxnSpPr>
              <a:cxnSpLocks/>
              <a:stCxn id="12" idx="3"/>
              <a:endCxn id="472" idx="1"/>
            </p:cNvCxnSpPr>
            <p:nvPr/>
          </p:nvCxnSpPr>
          <p:spPr>
            <a:xfrm>
              <a:off x="1671585" y="3567100"/>
              <a:ext cx="1626897" cy="2233122"/>
            </a:xfrm>
            <a:prstGeom prst="bentConnector3">
              <a:avLst>
                <a:gd name="adj1" fmla="val 50000"/>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E6D6DC0B-5F1A-E44C-5942-D3F0384161B2}"/>
                </a:ext>
              </a:extLst>
            </p:cNvPr>
            <p:cNvCxnSpPr>
              <a:cxnSpLocks/>
              <a:stCxn id="12" idx="3"/>
              <a:endCxn id="15" idx="1"/>
            </p:cNvCxnSpPr>
            <p:nvPr/>
          </p:nvCxnSpPr>
          <p:spPr>
            <a:xfrm flipV="1">
              <a:off x="1671585" y="2166267"/>
              <a:ext cx="1638755" cy="1400833"/>
            </a:xfrm>
            <a:prstGeom prst="bentConnector3">
              <a:avLst>
                <a:gd name="adj1"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472" name="Rectangle 471">
              <a:extLst>
                <a:ext uri="{FF2B5EF4-FFF2-40B4-BE49-F238E27FC236}">
                  <a16:creationId xmlns:a16="http://schemas.microsoft.com/office/drawing/2014/main" id="{DC3D2E2C-2313-2869-7352-A9A5DCD4E6E3}"/>
                </a:ext>
              </a:extLst>
            </p:cNvPr>
            <p:cNvSpPr/>
            <p:nvPr/>
          </p:nvSpPr>
          <p:spPr>
            <a:xfrm>
              <a:off x="3298482" y="5597819"/>
              <a:ext cx="1107134" cy="404805"/>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Deep Learning</a:t>
              </a:r>
            </a:p>
          </p:txBody>
        </p:sp>
        <p:sp>
          <p:nvSpPr>
            <p:cNvPr id="476" name="Rectangle 475">
              <a:extLst>
                <a:ext uri="{FF2B5EF4-FFF2-40B4-BE49-F238E27FC236}">
                  <a16:creationId xmlns:a16="http://schemas.microsoft.com/office/drawing/2014/main" id="{8D173D82-A66F-08A6-D251-C443D28F062E}"/>
                </a:ext>
              </a:extLst>
            </p:cNvPr>
            <p:cNvSpPr/>
            <p:nvPr/>
          </p:nvSpPr>
          <p:spPr>
            <a:xfrm>
              <a:off x="4774558" y="1348044"/>
              <a:ext cx="1061019" cy="326179"/>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Classification</a:t>
              </a:r>
            </a:p>
          </p:txBody>
        </p:sp>
        <p:cxnSp>
          <p:nvCxnSpPr>
            <p:cNvPr id="477" name="Connector: Elbow 476">
              <a:extLst>
                <a:ext uri="{FF2B5EF4-FFF2-40B4-BE49-F238E27FC236}">
                  <a16:creationId xmlns:a16="http://schemas.microsoft.com/office/drawing/2014/main" id="{F0F00C5E-F540-72E9-3F9C-46A69D018F47}"/>
                </a:ext>
              </a:extLst>
            </p:cNvPr>
            <p:cNvCxnSpPr>
              <a:cxnSpLocks/>
              <a:stCxn id="28" idx="3"/>
              <a:endCxn id="476" idx="1"/>
            </p:cNvCxnSpPr>
            <p:nvPr/>
          </p:nvCxnSpPr>
          <p:spPr>
            <a:xfrm>
              <a:off x="4417474" y="1283740"/>
              <a:ext cx="357084" cy="227394"/>
            </a:xfrm>
            <a:prstGeom prst="bentConnector3">
              <a:avLst>
                <a:gd name="adj1" fmla="val 50000"/>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84" name="Rectangle 383">
              <a:extLst>
                <a:ext uri="{FF2B5EF4-FFF2-40B4-BE49-F238E27FC236}">
                  <a16:creationId xmlns:a16="http://schemas.microsoft.com/office/drawing/2014/main" id="{C96E93CC-7611-6E5D-123A-81DA0D7EBF7C}"/>
                </a:ext>
              </a:extLst>
            </p:cNvPr>
            <p:cNvSpPr/>
            <p:nvPr/>
          </p:nvSpPr>
          <p:spPr>
            <a:xfrm>
              <a:off x="4764813" y="906488"/>
              <a:ext cx="1061019" cy="326179"/>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Regression</a:t>
              </a:r>
            </a:p>
          </p:txBody>
        </p:sp>
        <p:cxnSp>
          <p:nvCxnSpPr>
            <p:cNvPr id="385" name="Connector: Elbow 384">
              <a:extLst>
                <a:ext uri="{FF2B5EF4-FFF2-40B4-BE49-F238E27FC236}">
                  <a16:creationId xmlns:a16="http://schemas.microsoft.com/office/drawing/2014/main" id="{50E5D0C0-152A-5667-03A1-FAD581A29BB1}"/>
                </a:ext>
              </a:extLst>
            </p:cNvPr>
            <p:cNvCxnSpPr>
              <a:cxnSpLocks/>
              <a:stCxn id="28" idx="3"/>
              <a:endCxn id="384" idx="1"/>
            </p:cNvCxnSpPr>
            <p:nvPr/>
          </p:nvCxnSpPr>
          <p:spPr>
            <a:xfrm flipV="1">
              <a:off x="4417474" y="1069578"/>
              <a:ext cx="347339" cy="214162"/>
            </a:xfrm>
            <a:prstGeom prst="bentConnector3">
              <a:avLst>
                <a:gd name="adj1" fmla="val 50000"/>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91" name="Rectangle 390">
              <a:extLst>
                <a:ext uri="{FF2B5EF4-FFF2-40B4-BE49-F238E27FC236}">
                  <a16:creationId xmlns:a16="http://schemas.microsoft.com/office/drawing/2014/main" id="{08AFF0CD-BDAA-D423-DCA1-F2EF67C312C2}"/>
                </a:ext>
              </a:extLst>
            </p:cNvPr>
            <p:cNvSpPr/>
            <p:nvPr/>
          </p:nvSpPr>
          <p:spPr>
            <a:xfrm>
              <a:off x="4774558" y="2716282"/>
              <a:ext cx="1061019" cy="326179"/>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Self-Training</a:t>
              </a:r>
            </a:p>
          </p:txBody>
        </p:sp>
        <p:cxnSp>
          <p:nvCxnSpPr>
            <p:cNvPr id="392" name="Connector: Elbow 391">
              <a:extLst>
                <a:ext uri="{FF2B5EF4-FFF2-40B4-BE49-F238E27FC236}">
                  <a16:creationId xmlns:a16="http://schemas.microsoft.com/office/drawing/2014/main" id="{282A95D6-A3D7-2C7F-648D-FB9E9CE2FEDB}"/>
                </a:ext>
              </a:extLst>
            </p:cNvPr>
            <p:cNvCxnSpPr>
              <a:cxnSpLocks/>
              <a:stCxn id="457" idx="3"/>
              <a:endCxn id="391" idx="1"/>
            </p:cNvCxnSpPr>
            <p:nvPr/>
          </p:nvCxnSpPr>
          <p:spPr>
            <a:xfrm flipV="1">
              <a:off x="4417474" y="2879372"/>
              <a:ext cx="357084" cy="455908"/>
            </a:xfrm>
            <a:prstGeom prst="bentConnector3">
              <a:avLst>
                <a:gd name="adj1" fmla="val 50000"/>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95" name="Rectangle 394">
              <a:extLst>
                <a:ext uri="{FF2B5EF4-FFF2-40B4-BE49-F238E27FC236}">
                  <a16:creationId xmlns:a16="http://schemas.microsoft.com/office/drawing/2014/main" id="{8D6CF4E5-DCE8-AC0A-7675-CB347109C570}"/>
                </a:ext>
              </a:extLst>
            </p:cNvPr>
            <p:cNvSpPr/>
            <p:nvPr/>
          </p:nvSpPr>
          <p:spPr>
            <a:xfrm>
              <a:off x="4774978" y="3169323"/>
              <a:ext cx="1061019" cy="326179"/>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Graph Based Algorithms</a:t>
              </a:r>
            </a:p>
          </p:txBody>
        </p:sp>
        <p:cxnSp>
          <p:nvCxnSpPr>
            <p:cNvPr id="396" name="Connector: Elbow 395">
              <a:extLst>
                <a:ext uri="{FF2B5EF4-FFF2-40B4-BE49-F238E27FC236}">
                  <a16:creationId xmlns:a16="http://schemas.microsoft.com/office/drawing/2014/main" id="{ECA13914-E820-72A8-B094-E9C24E7A44B0}"/>
                </a:ext>
              </a:extLst>
            </p:cNvPr>
            <p:cNvCxnSpPr>
              <a:cxnSpLocks/>
              <a:stCxn id="457" idx="3"/>
              <a:endCxn id="395" idx="1"/>
            </p:cNvCxnSpPr>
            <p:nvPr/>
          </p:nvCxnSpPr>
          <p:spPr>
            <a:xfrm flipV="1">
              <a:off x="4417474" y="3332413"/>
              <a:ext cx="357504" cy="2867"/>
            </a:xfrm>
            <a:prstGeom prst="bentConnector3">
              <a:avLst>
                <a:gd name="adj1" fmla="val 50000"/>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99" name="Rectangle 398">
              <a:extLst>
                <a:ext uri="{FF2B5EF4-FFF2-40B4-BE49-F238E27FC236}">
                  <a16:creationId xmlns:a16="http://schemas.microsoft.com/office/drawing/2014/main" id="{25CDE5FB-4470-7241-147E-D68CF57A56C6}"/>
                </a:ext>
              </a:extLst>
            </p:cNvPr>
            <p:cNvSpPr/>
            <p:nvPr/>
          </p:nvSpPr>
          <p:spPr>
            <a:xfrm>
              <a:off x="4773965" y="3609516"/>
              <a:ext cx="1061019" cy="326179"/>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spc="-50" dirty="0">
                  <a:solidFill>
                    <a:sysClr val="windowText" lastClr="000000"/>
                  </a:solidFill>
                </a:rPr>
                <a:t>Low Density Separation Models</a:t>
              </a:r>
            </a:p>
          </p:txBody>
        </p:sp>
        <p:cxnSp>
          <p:nvCxnSpPr>
            <p:cNvPr id="400" name="Connector: Elbow 399">
              <a:extLst>
                <a:ext uri="{FF2B5EF4-FFF2-40B4-BE49-F238E27FC236}">
                  <a16:creationId xmlns:a16="http://schemas.microsoft.com/office/drawing/2014/main" id="{30C9AB32-8B83-843D-A83F-0848D8D83B1C}"/>
                </a:ext>
              </a:extLst>
            </p:cNvPr>
            <p:cNvCxnSpPr>
              <a:cxnSpLocks/>
              <a:stCxn id="457" idx="3"/>
              <a:endCxn id="399" idx="1"/>
            </p:cNvCxnSpPr>
            <p:nvPr/>
          </p:nvCxnSpPr>
          <p:spPr>
            <a:xfrm>
              <a:off x="4417474" y="3335280"/>
              <a:ext cx="356491" cy="437326"/>
            </a:xfrm>
            <a:prstGeom prst="bentConnector3">
              <a:avLst>
                <a:gd name="adj1" fmla="val 50000"/>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4" name="Rectangle 403">
              <a:extLst>
                <a:ext uri="{FF2B5EF4-FFF2-40B4-BE49-F238E27FC236}">
                  <a16:creationId xmlns:a16="http://schemas.microsoft.com/office/drawing/2014/main" id="{2F33884A-F988-911B-9419-EC1F53FC8BA6}"/>
                </a:ext>
              </a:extLst>
            </p:cNvPr>
            <p:cNvSpPr/>
            <p:nvPr/>
          </p:nvSpPr>
          <p:spPr>
            <a:xfrm>
              <a:off x="4763293" y="4074271"/>
              <a:ext cx="1061019" cy="326179"/>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Dynamic Programming</a:t>
              </a:r>
            </a:p>
          </p:txBody>
        </p:sp>
        <p:cxnSp>
          <p:nvCxnSpPr>
            <p:cNvPr id="405" name="Connector: Elbow 404">
              <a:extLst>
                <a:ext uri="{FF2B5EF4-FFF2-40B4-BE49-F238E27FC236}">
                  <a16:creationId xmlns:a16="http://schemas.microsoft.com/office/drawing/2014/main" id="{EE52BFD6-948D-0D1C-4456-B8068BF76AA3}"/>
                </a:ext>
              </a:extLst>
            </p:cNvPr>
            <p:cNvCxnSpPr>
              <a:cxnSpLocks/>
              <a:stCxn id="463" idx="3"/>
              <a:endCxn id="404" idx="1"/>
            </p:cNvCxnSpPr>
            <p:nvPr/>
          </p:nvCxnSpPr>
          <p:spPr>
            <a:xfrm flipV="1">
              <a:off x="4417474" y="4237361"/>
              <a:ext cx="345819" cy="454665"/>
            </a:xfrm>
            <a:prstGeom prst="bentConnector3">
              <a:avLst>
                <a:gd name="adj1" fmla="val 50000"/>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6" name="Rectangle 405">
              <a:extLst>
                <a:ext uri="{FF2B5EF4-FFF2-40B4-BE49-F238E27FC236}">
                  <a16:creationId xmlns:a16="http://schemas.microsoft.com/office/drawing/2014/main" id="{CA633128-F224-61D6-286F-08C8F19230D5}"/>
                </a:ext>
              </a:extLst>
            </p:cNvPr>
            <p:cNvSpPr/>
            <p:nvPr/>
          </p:nvSpPr>
          <p:spPr>
            <a:xfrm>
              <a:off x="4763713" y="4527312"/>
              <a:ext cx="1061019" cy="326179"/>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Monte Carlo</a:t>
              </a:r>
            </a:p>
          </p:txBody>
        </p:sp>
        <p:cxnSp>
          <p:nvCxnSpPr>
            <p:cNvPr id="407" name="Connector: Elbow 406">
              <a:extLst>
                <a:ext uri="{FF2B5EF4-FFF2-40B4-BE49-F238E27FC236}">
                  <a16:creationId xmlns:a16="http://schemas.microsoft.com/office/drawing/2014/main" id="{7B8B1F88-0026-FB12-3185-D46A7429CA15}"/>
                </a:ext>
              </a:extLst>
            </p:cNvPr>
            <p:cNvCxnSpPr>
              <a:cxnSpLocks/>
              <a:stCxn id="463" idx="3"/>
              <a:endCxn id="406" idx="1"/>
            </p:cNvCxnSpPr>
            <p:nvPr/>
          </p:nvCxnSpPr>
          <p:spPr>
            <a:xfrm flipV="1">
              <a:off x="4417474" y="4690402"/>
              <a:ext cx="346239" cy="1624"/>
            </a:xfrm>
            <a:prstGeom prst="bentConnector3">
              <a:avLst>
                <a:gd name="adj1" fmla="val 50000"/>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08" name="Rectangle 407">
              <a:extLst>
                <a:ext uri="{FF2B5EF4-FFF2-40B4-BE49-F238E27FC236}">
                  <a16:creationId xmlns:a16="http://schemas.microsoft.com/office/drawing/2014/main" id="{A91F049C-6879-B0BC-E40B-32632EEDC3A2}"/>
                </a:ext>
              </a:extLst>
            </p:cNvPr>
            <p:cNvSpPr/>
            <p:nvPr/>
          </p:nvSpPr>
          <p:spPr>
            <a:xfrm>
              <a:off x="4762700" y="4967505"/>
              <a:ext cx="1061019" cy="326179"/>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ysClr val="windowText" lastClr="000000"/>
                  </a:solidFill>
                </a:rPr>
                <a:t>Heurestics</a:t>
              </a:r>
              <a:endParaRPr lang="en-US" sz="1100" dirty="0">
                <a:solidFill>
                  <a:sysClr val="windowText" lastClr="000000"/>
                </a:solidFill>
              </a:endParaRPr>
            </a:p>
          </p:txBody>
        </p:sp>
        <p:cxnSp>
          <p:nvCxnSpPr>
            <p:cNvPr id="409" name="Connector: Elbow 408">
              <a:extLst>
                <a:ext uri="{FF2B5EF4-FFF2-40B4-BE49-F238E27FC236}">
                  <a16:creationId xmlns:a16="http://schemas.microsoft.com/office/drawing/2014/main" id="{35C839E0-FDAA-C145-5992-B10E4530847D}"/>
                </a:ext>
              </a:extLst>
            </p:cNvPr>
            <p:cNvCxnSpPr>
              <a:cxnSpLocks/>
              <a:stCxn id="463" idx="3"/>
              <a:endCxn id="408" idx="1"/>
            </p:cNvCxnSpPr>
            <p:nvPr/>
          </p:nvCxnSpPr>
          <p:spPr>
            <a:xfrm>
              <a:off x="4417474" y="4692026"/>
              <a:ext cx="345226" cy="438569"/>
            </a:xfrm>
            <a:prstGeom prst="bentConnector3">
              <a:avLst>
                <a:gd name="adj1" fmla="val 50000"/>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84" name="Rectangle 483">
              <a:extLst>
                <a:ext uri="{FF2B5EF4-FFF2-40B4-BE49-F238E27FC236}">
                  <a16:creationId xmlns:a16="http://schemas.microsoft.com/office/drawing/2014/main" id="{9191372C-7B7D-5D12-B4B6-0B3BF1722271}"/>
                </a:ext>
              </a:extLst>
            </p:cNvPr>
            <p:cNvSpPr/>
            <p:nvPr/>
          </p:nvSpPr>
          <p:spPr>
            <a:xfrm>
              <a:off x="4762700" y="5867892"/>
              <a:ext cx="1061019" cy="326179"/>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CNN</a:t>
              </a:r>
            </a:p>
          </p:txBody>
        </p:sp>
        <p:cxnSp>
          <p:nvCxnSpPr>
            <p:cNvPr id="485" name="Connector: Elbow 484">
              <a:extLst>
                <a:ext uri="{FF2B5EF4-FFF2-40B4-BE49-F238E27FC236}">
                  <a16:creationId xmlns:a16="http://schemas.microsoft.com/office/drawing/2014/main" id="{ADC94BC1-C7AF-6A45-98ED-DCDA795E7955}"/>
                </a:ext>
              </a:extLst>
            </p:cNvPr>
            <p:cNvCxnSpPr>
              <a:cxnSpLocks/>
              <a:stCxn id="472" idx="3"/>
              <a:endCxn id="484" idx="1"/>
            </p:cNvCxnSpPr>
            <p:nvPr/>
          </p:nvCxnSpPr>
          <p:spPr>
            <a:xfrm>
              <a:off x="4405616" y="5800222"/>
              <a:ext cx="357084" cy="230760"/>
            </a:xfrm>
            <a:prstGeom prst="bentConnector3">
              <a:avLst>
                <a:gd name="adj1" fmla="val 50000"/>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86" name="Rectangle 485">
              <a:extLst>
                <a:ext uri="{FF2B5EF4-FFF2-40B4-BE49-F238E27FC236}">
                  <a16:creationId xmlns:a16="http://schemas.microsoft.com/office/drawing/2014/main" id="{87A3AAA7-3A59-80A0-C4EF-539A79A53790}"/>
                </a:ext>
              </a:extLst>
            </p:cNvPr>
            <p:cNvSpPr/>
            <p:nvPr/>
          </p:nvSpPr>
          <p:spPr>
            <a:xfrm>
              <a:off x="4752955" y="5426336"/>
              <a:ext cx="1061019" cy="326179"/>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RNN</a:t>
              </a:r>
            </a:p>
          </p:txBody>
        </p:sp>
        <p:cxnSp>
          <p:nvCxnSpPr>
            <p:cNvPr id="487" name="Connector: Elbow 486">
              <a:extLst>
                <a:ext uri="{FF2B5EF4-FFF2-40B4-BE49-F238E27FC236}">
                  <a16:creationId xmlns:a16="http://schemas.microsoft.com/office/drawing/2014/main" id="{B6FE93EA-A5E3-3B9B-05BF-F7C948C839E3}"/>
                </a:ext>
              </a:extLst>
            </p:cNvPr>
            <p:cNvCxnSpPr>
              <a:cxnSpLocks/>
              <a:stCxn id="472" idx="3"/>
              <a:endCxn id="486" idx="1"/>
            </p:cNvCxnSpPr>
            <p:nvPr/>
          </p:nvCxnSpPr>
          <p:spPr>
            <a:xfrm flipV="1">
              <a:off x="4405616" y="5589426"/>
              <a:ext cx="347339" cy="210796"/>
            </a:xfrm>
            <a:prstGeom prst="bentConnector3">
              <a:avLst>
                <a:gd name="adj1" fmla="val 50000"/>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911B2549-919C-D86E-8BBD-70E92657572B}"/>
                </a:ext>
              </a:extLst>
            </p:cNvPr>
            <p:cNvCxnSpPr>
              <a:cxnSpLocks/>
              <a:stCxn id="15" idx="3"/>
              <a:endCxn id="17" idx="1"/>
            </p:cNvCxnSpPr>
            <p:nvPr/>
          </p:nvCxnSpPr>
          <p:spPr>
            <a:xfrm flipV="1">
              <a:off x="4417474" y="1953715"/>
              <a:ext cx="347339" cy="212552"/>
            </a:xfrm>
            <a:prstGeom prst="bentConnector3">
              <a:avLst>
                <a:gd name="adj1" fmla="val 50000"/>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4BE9F-B690-D09F-D7AE-088198345EF3}"/>
              </a:ext>
            </a:extLst>
          </p:cNvPr>
          <p:cNvSpPr>
            <a:spLocks noGrp="1"/>
          </p:cNvSpPr>
          <p:nvPr>
            <p:ph type="title"/>
          </p:nvPr>
        </p:nvSpPr>
        <p:spPr/>
        <p:txBody>
          <a:bodyPr/>
          <a:lstStyle/>
          <a:p>
            <a:r>
              <a:rPr lang="en-US" dirty="0"/>
              <a:t>Types of clustering algorithms</a:t>
            </a:r>
          </a:p>
        </p:txBody>
      </p:sp>
      <p:sp>
        <p:nvSpPr>
          <p:cNvPr id="4" name="Rectangle 3">
            <a:extLst>
              <a:ext uri="{FF2B5EF4-FFF2-40B4-BE49-F238E27FC236}">
                <a16:creationId xmlns:a16="http://schemas.microsoft.com/office/drawing/2014/main" id="{4BC1EC48-28EE-02CA-82A7-3A98A8AE6678}"/>
              </a:ext>
            </a:extLst>
          </p:cNvPr>
          <p:cNvSpPr/>
          <p:nvPr/>
        </p:nvSpPr>
        <p:spPr>
          <a:xfrm>
            <a:off x="956167" y="3781748"/>
            <a:ext cx="1107134" cy="404805"/>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Clustering</a:t>
            </a:r>
          </a:p>
        </p:txBody>
      </p:sp>
      <p:sp>
        <p:nvSpPr>
          <p:cNvPr id="5" name="Rectangle 4">
            <a:extLst>
              <a:ext uri="{FF2B5EF4-FFF2-40B4-BE49-F238E27FC236}">
                <a16:creationId xmlns:a16="http://schemas.microsoft.com/office/drawing/2014/main" id="{EB28E1DE-4DDB-D52C-0B40-79EFA6BD4F30}"/>
              </a:ext>
            </a:extLst>
          </p:cNvPr>
          <p:cNvSpPr/>
          <p:nvPr/>
        </p:nvSpPr>
        <p:spPr>
          <a:xfrm>
            <a:off x="4431015" y="1690421"/>
            <a:ext cx="1061019" cy="523151"/>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Hierarchical </a:t>
            </a:r>
          </a:p>
        </p:txBody>
      </p:sp>
      <p:sp>
        <p:nvSpPr>
          <p:cNvPr id="6" name="Rectangle 5">
            <a:extLst>
              <a:ext uri="{FF2B5EF4-FFF2-40B4-BE49-F238E27FC236}">
                <a16:creationId xmlns:a16="http://schemas.microsoft.com/office/drawing/2014/main" id="{F567B1EF-B869-21DF-3E0C-D67CFA714580}"/>
              </a:ext>
            </a:extLst>
          </p:cNvPr>
          <p:cNvSpPr/>
          <p:nvPr/>
        </p:nvSpPr>
        <p:spPr>
          <a:xfrm>
            <a:off x="6933510" y="1357498"/>
            <a:ext cx="1361404" cy="523151"/>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Agglomerative</a:t>
            </a:r>
          </a:p>
        </p:txBody>
      </p:sp>
      <p:cxnSp>
        <p:nvCxnSpPr>
          <p:cNvPr id="7" name="Connector: Elbow 6">
            <a:extLst>
              <a:ext uri="{FF2B5EF4-FFF2-40B4-BE49-F238E27FC236}">
                <a16:creationId xmlns:a16="http://schemas.microsoft.com/office/drawing/2014/main" id="{CE70CD2E-BC3C-8786-47A7-C6577790282E}"/>
              </a:ext>
            </a:extLst>
          </p:cNvPr>
          <p:cNvCxnSpPr>
            <a:cxnSpLocks/>
            <a:stCxn id="5" idx="3"/>
            <a:endCxn id="6" idx="1"/>
          </p:cNvCxnSpPr>
          <p:nvPr/>
        </p:nvCxnSpPr>
        <p:spPr>
          <a:xfrm flipV="1">
            <a:off x="5492034" y="1619074"/>
            <a:ext cx="1441476" cy="332923"/>
          </a:xfrm>
          <a:prstGeom prst="bentConnector3">
            <a:avLst>
              <a:gd name="adj1" fmla="val 50000"/>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E92264F4-4D81-7BE8-AC8E-22D188049AF7}"/>
              </a:ext>
            </a:extLst>
          </p:cNvPr>
          <p:cNvCxnSpPr>
            <a:cxnSpLocks/>
            <a:stCxn id="4" idx="3"/>
            <a:endCxn id="5" idx="1"/>
          </p:cNvCxnSpPr>
          <p:nvPr/>
        </p:nvCxnSpPr>
        <p:spPr>
          <a:xfrm flipV="1">
            <a:off x="2063301" y="1951997"/>
            <a:ext cx="2367714" cy="2032154"/>
          </a:xfrm>
          <a:prstGeom prst="bentConnector3">
            <a:avLst>
              <a:gd name="adj1" fmla="val 50000"/>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20842024-FEE8-63E6-9D5E-53539955D498}"/>
              </a:ext>
            </a:extLst>
          </p:cNvPr>
          <p:cNvSpPr/>
          <p:nvPr/>
        </p:nvSpPr>
        <p:spPr>
          <a:xfrm>
            <a:off x="4431016" y="4335233"/>
            <a:ext cx="1061019" cy="523151"/>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Density Based </a:t>
            </a:r>
          </a:p>
        </p:txBody>
      </p:sp>
      <p:cxnSp>
        <p:nvCxnSpPr>
          <p:cNvPr id="12" name="Connector: Elbow 11">
            <a:extLst>
              <a:ext uri="{FF2B5EF4-FFF2-40B4-BE49-F238E27FC236}">
                <a16:creationId xmlns:a16="http://schemas.microsoft.com/office/drawing/2014/main" id="{3A87FE57-F922-926F-4AB8-8032670CAB40}"/>
              </a:ext>
            </a:extLst>
          </p:cNvPr>
          <p:cNvCxnSpPr>
            <a:cxnSpLocks/>
            <a:stCxn id="5" idx="3"/>
            <a:endCxn id="16" idx="1"/>
          </p:cNvCxnSpPr>
          <p:nvPr/>
        </p:nvCxnSpPr>
        <p:spPr>
          <a:xfrm>
            <a:off x="5492034" y="1951997"/>
            <a:ext cx="1441476" cy="279941"/>
          </a:xfrm>
          <a:prstGeom prst="bentConnector3">
            <a:avLst>
              <a:gd name="adj1" fmla="val 50000"/>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89A34F74-BE6B-9366-7A25-1AA36130C1FE}"/>
              </a:ext>
            </a:extLst>
          </p:cNvPr>
          <p:cNvSpPr/>
          <p:nvPr/>
        </p:nvSpPr>
        <p:spPr>
          <a:xfrm>
            <a:off x="4431016" y="3014646"/>
            <a:ext cx="1061019" cy="523151"/>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Partitioning</a:t>
            </a:r>
          </a:p>
        </p:txBody>
      </p:sp>
      <p:cxnSp>
        <p:nvCxnSpPr>
          <p:cNvPr id="14" name="Connector: Elbow 13">
            <a:extLst>
              <a:ext uri="{FF2B5EF4-FFF2-40B4-BE49-F238E27FC236}">
                <a16:creationId xmlns:a16="http://schemas.microsoft.com/office/drawing/2014/main" id="{2C2A09D4-2543-2CB4-9AA6-81A5812D6298}"/>
              </a:ext>
            </a:extLst>
          </p:cNvPr>
          <p:cNvCxnSpPr>
            <a:cxnSpLocks/>
            <a:stCxn id="4" idx="3"/>
            <a:endCxn id="13" idx="1"/>
          </p:cNvCxnSpPr>
          <p:nvPr/>
        </p:nvCxnSpPr>
        <p:spPr>
          <a:xfrm flipV="1">
            <a:off x="2063301" y="3276222"/>
            <a:ext cx="2367715" cy="707929"/>
          </a:xfrm>
          <a:prstGeom prst="bentConnector3">
            <a:avLst>
              <a:gd name="adj1" fmla="val 50000"/>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1EE2F90A-CBD5-DC4E-F3F2-D1089C2CEC05}"/>
              </a:ext>
            </a:extLst>
          </p:cNvPr>
          <p:cNvSpPr/>
          <p:nvPr/>
        </p:nvSpPr>
        <p:spPr>
          <a:xfrm>
            <a:off x="6933510" y="1970362"/>
            <a:ext cx="1361404" cy="523151"/>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Divisive</a:t>
            </a:r>
          </a:p>
        </p:txBody>
      </p:sp>
      <p:sp>
        <p:nvSpPr>
          <p:cNvPr id="17" name="Rectangle 16">
            <a:extLst>
              <a:ext uri="{FF2B5EF4-FFF2-40B4-BE49-F238E27FC236}">
                <a16:creationId xmlns:a16="http://schemas.microsoft.com/office/drawing/2014/main" id="{4C1B754A-0664-7835-D191-073F829278A4}"/>
              </a:ext>
            </a:extLst>
          </p:cNvPr>
          <p:cNvSpPr/>
          <p:nvPr/>
        </p:nvSpPr>
        <p:spPr>
          <a:xfrm>
            <a:off x="4431016" y="5663290"/>
            <a:ext cx="1061019" cy="523151"/>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Distribution Based</a:t>
            </a:r>
          </a:p>
        </p:txBody>
      </p:sp>
      <p:cxnSp>
        <p:nvCxnSpPr>
          <p:cNvPr id="20" name="Connector: Elbow 19">
            <a:extLst>
              <a:ext uri="{FF2B5EF4-FFF2-40B4-BE49-F238E27FC236}">
                <a16:creationId xmlns:a16="http://schemas.microsoft.com/office/drawing/2014/main" id="{935AD8D0-B6B6-228B-BADA-68BD50E5B1D3}"/>
              </a:ext>
            </a:extLst>
          </p:cNvPr>
          <p:cNvCxnSpPr>
            <a:cxnSpLocks/>
            <a:stCxn id="4" idx="3"/>
            <a:endCxn id="11" idx="1"/>
          </p:cNvCxnSpPr>
          <p:nvPr/>
        </p:nvCxnSpPr>
        <p:spPr>
          <a:xfrm>
            <a:off x="2063301" y="3984151"/>
            <a:ext cx="2367715" cy="612658"/>
          </a:xfrm>
          <a:prstGeom prst="bentConnector3">
            <a:avLst>
              <a:gd name="adj1" fmla="val 50000"/>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E1F81ED2-FF88-2405-0DC3-B524A9E7D98C}"/>
              </a:ext>
            </a:extLst>
          </p:cNvPr>
          <p:cNvCxnSpPr>
            <a:cxnSpLocks/>
            <a:stCxn id="4" idx="3"/>
            <a:endCxn id="17" idx="1"/>
          </p:cNvCxnSpPr>
          <p:nvPr/>
        </p:nvCxnSpPr>
        <p:spPr>
          <a:xfrm>
            <a:off x="2063301" y="3984151"/>
            <a:ext cx="2367715" cy="1940715"/>
          </a:xfrm>
          <a:prstGeom prst="bentConnector3">
            <a:avLst>
              <a:gd name="adj1" fmla="val 50000"/>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60116A91-E0E9-A51E-B7ED-B0C82E5294F3}"/>
              </a:ext>
            </a:extLst>
          </p:cNvPr>
          <p:cNvSpPr/>
          <p:nvPr/>
        </p:nvSpPr>
        <p:spPr>
          <a:xfrm>
            <a:off x="6933510" y="2715558"/>
            <a:ext cx="1361404" cy="523151"/>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K Means</a:t>
            </a:r>
          </a:p>
        </p:txBody>
      </p:sp>
      <p:cxnSp>
        <p:nvCxnSpPr>
          <p:cNvPr id="32" name="Connector: Elbow 31">
            <a:extLst>
              <a:ext uri="{FF2B5EF4-FFF2-40B4-BE49-F238E27FC236}">
                <a16:creationId xmlns:a16="http://schemas.microsoft.com/office/drawing/2014/main" id="{E58DFD90-4728-6FA9-406E-A151EE02FDFA}"/>
              </a:ext>
            </a:extLst>
          </p:cNvPr>
          <p:cNvCxnSpPr>
            <a:cxnSpLocks/>
            <a:stCxn id="13" idx="3"/>
            <a:endCxn id="31" idx="1"/>
          </p:cNvCxnSpPr>
          <p:nvPr/>
        </p:nvCxnSpPr>
        <p:spPr>
          <a:xfrm flipV="1">
            <a:off x="5492035" y="2977134"/>
            <a:ext cx="1441475" cy="299088"/>
          </a:xfrm>
          <a:prstGeom prst="bentConnector3">
            <a:avLst>
              <a:gd name="adj1" fmla="val 50000"/>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F0F5B4CE-AEFB-24F1-3C23-A9BEB443F298}"/>
              </a:ext>
            </a:extLst>
          </p:cNvPr>
          <p:cNvCxnSpPr>
            <a:cxnSpLocks/>
            <a:stCxn id="13" idx="3"/>
            <a:endCxn id="34" idx="1"/>
          </p:cNvCxnSpPr>
          <p:nvPr/>
        </p:nvCxnSpPr>
        <p:spPr>
          <a:xfrm>
            <a:off x="5492035" y="3276222"/>
            <a:ext cx="1441475" cy="313776"/>
          </a:xfrm>
          <a:prstGeom prst="bentConnector3">
            <a:avLst>
              <a:gd name="adj1" fmla="val 50000"/>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EA71E869-128B-77CA-C0F1-554752FBB41E}"/>
              </a:ext>
            </a:extLst>
          </p:cNvPr>
          <p:cNvSpPr/>
          <p:nvPr/>
        </p:nvSpPr>
        <p:spPr>
          <a:xfrm>
            <a:off x="6933510" y="3328422"/>
            <a:ext cx="1361404" cy="523151"/>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K Medoid</a:t>
            </a:r>
          </a:p>
        </p:txBody>
      </p:sp>
      <p:sp>
        <p:nvSpPr>
          <p:cNvPr id="38" name="Rectangle 37">
            <a:extLst>
              <a:ext uri="{FF2B5EF4-FFF2-40B4-BE49-F238E27FC236}">
                <a16:creationId xmlns:a16="http://schemas.microsoft.com/office/drawing/2014/main" id="{D04F35F1-F10F-CB88-C9C5-77BBC2026387}"/>
              </a:ext>
            </a:extLst>
          </p:cNvPr>
          <p:cNvSpPr/>
          <p:nvPr/>
        </p:nvSpPr>
        <p:spPr>
          <a:xfrm>
            <a:off x="6933510" y="4036403"/>
            <a:ext cx="1361404" cy="523151"/>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a:solidFill>
                  <a:sysClr val="windowText" lastClr="000000"/>
                </a:solidFill>
              </a:rPr>
              <a:t>DBScan</a:t>
            </a:r>
            <a:endParaRPr lang="en-US" sz="1100" dirty="0">
              <a:solidFill>
                <a:sysClr val="windowText" lastClr="000000"/>
              </a:solidFill>
            </a:endParaRPr>
          </a:p>
        </p:txBody>
      </p:sp>
      <p:cxnSp>
        <p:nvCxnSpPr>
          <p:cNvPr id="39" name="Connector: Elbow 38">
            <a:extLst>
              <a:ext uri="{FF2B5EF4-FFF2-40B4-BE49-F238E27FC236}">
                <a16:creationId xmlns:a16="http://schemas.microsoft.com/office/drawing/2014/main" id="{E907A4F9-E45E-A005-68EA-2AD1F4A694CA}"/>
              </a:ext>
            </a:extLst>
          </p:cNvPr>
          <p:cNvCxnSpPr>
            <a:cxnSpLocks/>
            <a:stCxn id="11" idx="3"/>
            <a:endCxn id="38" idx="1"/>
          </p:cNvCxnSpPr>
          <p:nvPr/>
        </p:nvCxnSpPr>
        <p:spPr>
          <a:xfrm flipV="1">
            <a:off x="5492035" y="4297979"/>
            <a:ext cx="1441475" cy="298830"/>
          </a:xfrm>
          <a:prstGeom prst="bentConnector3">
            <a:avLst>
              <a:gd name="adj1" fmla="val 50000"/>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AE29F358-507A-0DC7-F48A-F2D9136F3BD3}"/>
              </a:ext>
            </a:extLst>
          </p:cNvPr>
          <p:cNvCxnSpPr>
            <a:cxnSpLocks/>
            <a:stCxn id="11" idx="3"/>
            <a:endCxn id="41" idx="1"/>
          </p:cNvCxnSpPr>
          <p:nvPr/>
        </p:nvCxnSpPr>
        <p:spPr>
          <a:xfrm>
            <a:off x="5492035" y="4596809"/>
            <a:ext cx="1441475" cy="300971"/>
          </a:xfrm>
          <a:prstGeom prst="bentConnector3">
            <a:avLst>
              <a:gd name="adj1" fmla="val 50000"/>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D1B72ADF-C6E4-4082-52F8-CBD3ADDF9A39}"/>
              </a:ext>
            </a:extLst>
          </p:cNvPr>
          <p:cNvSpPr/>
          <p:nvPr/>
        </p:nvSpPr>
        <p:spPr>
          <a:xfrm>
            <a:off x="6933510" y="4636204"/>
            <a:ext cx="1361404" cy="523151"/>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OPTICS</a:t>
            </a:r>
          </a:p>
        </p:txBody>
      </p:sp>
      <p:sp>
        <p:nvSpPr>
          <p:cNvPr id="42" name="Rectangle 41">
            <a:extLst>
              <a:ext uri="{FF2B5EF4-FFF2-40B4-BE49-F238E27FC236}">
                <a16:creationId xmlns:a16="http://schemas.microsoft.com/office/drawing/2014/main" id="{DA39B2B7-50DD-6C7E-480D-0CCC8133453F}"/>
              </a:ext>
            </a:extLst>
          </p:cNvPr>
          <p:cNvSpPr/>
          <p:nvPr/>
        </p:nvSpPr>
        <p:spPr>
          <a:xfrm>
            <a:off x="6933510" y="5330100"/>
            <a:ext cx="1361404" cy="523151"/>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GMM</a:t>
            </a:r>
          </a:p>
        </p:txBody>
      </p:sp>
      <p:cxnSp>
        <p:nvCxnSpPr>
          <p:cNvPr id="43" name="Connector: Elbow 42">
            <a:extLst>
              <a:ext uri="{FF2B5EF4-FFF2-40B4-BE49-F238E27FC236}">
                <a16:creationId xmlns:a16="http://schemas.microsoft.com/office/drawing/2014/main" id="{8804FF09-898B-A2AD-41D0-77200444076C}"/>
              </a:ext>
            </a:extLst>
          </p:cNvPr>
          <p:cNvCxnSpPr>
            <a:cxnSpLocks/>
            <a:stCxn id="17" idx="3"/>
            <a:endCxn id="42" idx="1"/>
          </p:cNvCxnSpPr>
          <p:nvPr/>
        </p:nvCxnSpPr>
        <p:spPr>
          <a:xfrm flipV="1">
            <a:off x="5492035" y="5591676"/>
            <a:ext cx="1441475" cy="333190"/>
          </a:xfrm>
          <a:prstGeom prst="bentConnector3">
            <a:avLst>
              <a:gd name="adj1" fmla="val 50000"/>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44" name="Connector: Elbow 43">
            <a:extLst>
              <a:ext uri="{FF2B5EF4-FFF2-40B4-BE49-F238E27FC236}">
                <a16:creationId xmlns:a16="http://schemas.microsoft.com/office/drawing/2014/main" id="{964B2D0E-534C-8B1C-2FE8-1C66609ED4BC}"/>
              </a:ext>
            </a:extLst>
          </p:cNvPr>
          <p:cNvCxnSpPr>
            <a:cxnSpLocks/>
            <a:stCxn id="17" idx="3"/>
            <a:endCxn id="45" idx="1"/>
          </p:cNvCxnSpPr>
          <p:nvPr/>
        </p:nvCxnSpPr>
        <p:spPr>
          <a:xfrm>
            <a:off x="5492035" y="5924866"/>
            <a:ext cx="1441475" cy="292737"/>
          </a:xfrm>
          <a:prstGeom prst="bentConnector3">
            <a:avLst>
              <a:gd name="adj1" fmla="val 50000"/>
            </a:avLst>
          </a:prstGeom>
          <a:ln w="285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BA0DDEDC-F4DE-D142-BDBA-6A062A75BADB}"/>
              </a:ext>
            </a:extLst>
          </p:cNvPr>
          <p:cNvSpPr/>
          <p:nvPr/>
        </p:nvSpPr>
        <p:spPr>
          <a:xfrm>
            <a:off x="6933510" y="5956027"/>
            <a:ext cx="1361404" cy="523151"/>
          </a:xfrm>
          <a:prstGeom prst="rect">
            <a:avLst/>
          </a:prstGeom>
          <a:solidFill>
            <a:schemeClr val="bg1"/>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ysClr val="windowText" lastClr="000000"/>
                </a:solidFill>
              </a:rPr>
              <a:t>SOMs</a:t>
            </a:r>
          </a:p>
        </p:txBody>
      </p:sp>
    </p:spTree>
    <p:extLst>
      <p:ext uri="{BB962C8B-B14F-4D97-AF65-F5344CB8AC3E}">
        <p14:creationId xmlns:p14="http://schemas.microsoft.com/office/powerpoint/2010/main" val="6990357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19"/>
        <p:cNvGrpSpPr/>
        <p:nvPr/>
      </p:nvGrpSpPr>
      <p:grpSpPr>
        <a:xfrm>
          <a:off x="0" y="0"/>
          <a:ext cx="0" cy="0"/>
          <a:chOff x="0" y="0"/>
          <a:chExt cx="0" cy="0"/>
        </a:xfrm>
      </p:grpSpPr>
      <p:sp>
        <p:nvSpPr>
          <p:cNvPr id="620" name="Google Shape;620;p9" descr="Image result for clustering"/>
          <p:cNvSpPr/>
          <p:nvPr/>
        </p:nvSpPr>
        <p:spPr>
          <a:xfrm>
            <a:off x="5943600" y="3276600"/>
            <a:ext cx="304800" cy="30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sp>
        <p:nvSpPr>
          <p:cNvPr id="622" name="Google Shape;622;p9"/>
          <p:cNvSpPr txBox="1">
            <a:spLocks noGrp="1"/>
          </p:cNvSpPr>
          <p:nvPr>
            <p:ph type="title"/>
          </p:nvPr>
        </p:nvSpPr>
        <p:spPr/>
        <p:txBody>
          <a:bodyPr/>
          <a:lstStyle/>
          <a:p>
            <a:pPr lvl="0"/>
            <a:r>
              <a:rPr lang="en-US"/>
              <a:t>Hierarchical Clustering</a:t>
            </a:r>
          </a:p>
        </p:txBody>
      </p:sp>
      <p:sp>
        <p:nvSpPr>
          <p:cNvPr id="623" name="Google Shape;623;p9"/>
          <p:cNvSpPr txBox="1">
            <a:spLocks noGrp="1"/>
          </p:cNvSpPr>
          <p:nvPr>
            <p:ph type="body" idx="1"/>
          </p:nvPr>
        </p:nvSpPr>
        <p:spPr>
          <a:xfrm>
            <a:off x="838200" y="1580606"/>
            <a:ext cx="10515600" cy="4596219"/>
          </a:xfrm>
        </p:spPr>
        <p:txBody>
          <a:bodyPr/>
          <a:lstStyle/>
          <a:p>
            <a:pPr marL="114300" lvl="0" indent="0">
              <a:buNone/>
            </a:pPr>
            <a:r>
              <a:rPr lang="en-US" dirty="0"/>
              <a:t>The idea is that objects nearer to each other are more related.</a:t>
            </a:r>
          </a:p>
          <a:p>
            <a:pPr marL="114300" lvl="0" indent="0">
              <a:buNone/>
            </a:pPr>
            <a:r>
              <a:rPr lang="en-US" dirty="0"/>
              <a:t>Hence, we can break down the objects in a hierarchical manner using some criterion (</a:t>
            </a:r>
            <a:r>
              <a:rPr lang="en-US" dirty="0" err="1"/>
              <a:t>e.g</a:t>
            </a:r>
            <a:r>
              <a:rPr lang="en-US" dirty="0"/>
              <a:t> distance)</a:t>
            </a:r>
          </a:p>
        </p:txBody>
      </p:sp>
      <p:pic>
        <p:nvPicPr>
          <p:cNvPr id="624" name="Google Shape;624;p9" descr="https://cdn-images-1.medium.com/max/800/1*ET8kCcPpr893vNZFs8j4xg.gif"/>
          <p:cNvPicPr preferRelativeResize="0"/>
          <p:nvPr/>
        </p:nvPicPr>
        <p:blipFill rotWithShape="1">
          <a:blip r:embed="rId3">
            <a:alphaModFix/>
          </a:blip>
          <a:srcRect/>
          <a:stretch/>
        </p:blipFill>
        <p:spPr>
          <a:xfrm>
            <a:off x="1108892" y="3090725"/>
            <a:ext cx="6858000" cy="3086100"/>
          </a:xfrm>
          <a:prstGeom prst="rect">
            <a:avLst/>
          </a:prstGeom>
          <a:noFill/>
          <a:ln>
            <a:solidFill>
              <a:schemeClr val="tx1">
                <a:lumMod val="50000"/>
                <a:lumOff val="50000"/>
              </a:schemeClr>
            </a:solidFill>
          </a:ln>
        </p:spPr>
      </p:pic>
      <p:sp>
        <p:nvSpPr>
          <p:cNvPr id="2" name="Google Shape;623;p9">
            <a:extLst>
              <a:ext uri="{FF2B5EF4-FFF2-40B4-BE49-F238E27FC236}">
                <a16:creationId xmlns:a16="http://schemas.microsoft.com/office/drawing/2014/main" id="{940B5550-9BDE-BED0-69BF-1C4EEA98E46C}"/>
              </a:ext>
            </a:extLst>
          </p:cNvPr>
          <p:cNvSpPr txBox="1">
            <a:spLocks/>
          </p:cNvSpPr>
          <p:nvPr/>
        </p:nvSpPr>
        <p:spPr>
          <a:xfrm>
            <a:off x="7881620" y="3733800"/>
            <a:ext cx="4419600" cy="1543594"/>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42900" algn="l" rtl="0">
              <a:lnSpc>
                <a:spcPct val="90000"/>
              </a:lnSpc>
              <a:spcBef>
                <a:spcPts val="1000"/>
              </a:spcBef>
              <a:spcAft>
                <a:spcPts val="0"/>
              </a:spcAft>
              <a:buClr>
                <a:schemeClr val="dk1"/>
              </a:buClr>
              <a:buSzPts val="1800"/>
              <a:buFont typeface="Libre Franklin"/>
              <a:buChar char="•"/>
              <a:defRPr sz="2400" b="0" i="0" u="none" strike="noStrike" cap="none">
                <a:solidFill>
                  <a:schemeClr val="dk2"/>
                </a:solidFill>
                <a:latin typeface="Libre Franklin"/>
                <a:ea typeface="Libre Franklin"/>
                <a:cs typeface="Libre Franklin"/>
                <a:sym typeface="Libre Franklin"/>
              </a:defRPr>
            </a:lvl1pPr>
            <a:lvl2pPr marL="914400" marR="0" lvl="1" indent="-342900" algn="l" rtl="0">
              <a:lnSpc>
                <a:spcPct val="90000"/>
              </a:lnSpc>
              <a:spcBef>
                <a:spcPts val="500"/>
              </a:spcBef>
              <a:spcAft>
                <a:spcPts val="0"/>
              </a:spcAft>
              <a:buClr>
                <a:schemeClr val="dk1"/>
              </a:buClr>
              <a:buSzPts val="1800"/>
              <a:buFont typeface="Libre Franklin"/>
              <a:buChar char="•"/>
              <a:defRPr sz="1900" b="0" i="0" u="none" strike="noStrike" cap="none">
                <a:solidFill>
                  <a:schemeClr val="dk2"/>
                </a:solidFill>
                <a:latin typeface="Libre Franklin"/>
                <a:ea typeface="Libre Franklin"/>
                <a:cs typeface="Libre Franklin"/>
                <a:sym typeface="Libre Franklin"/>
              </a:defRPr>
            </a:lvl2pPr>
            <a:lvl3pPr marL="1371600" marR="0" lvl="2" indent="-342900" algn="l" rtl="0">
              <a:lnSpc>
                <a:spcPct val="90000"/>
              </a:lnSpc>
              <a:spcBef>
                <a:spcPts val="500"/>
              </a:spcBef>
              <a:spcAft>
                <a:spcPts val="0"/>
              </a:spcAft>
              <a:buClr>
                <a:schemeClr val="dk1"/>
              </a:buClr>
              <a:buSzPts val="1800"/>
              <a:buFont typeface="Libre Franklin"/>
              <a:buChar char="•"/>
              <a:defRPr sz="1900" b="0" i="0" u="none" strike="noStrike" cap="none">
                <a:solidFill>
                  <a:schemeClr val="dk2"/>
                </a:solidFill>
                <a:latin typeface="Libre Franklin"/>
                <a:ea typeface="Libre Franklin"/>
                <a:cs typeface="Libre Franklin"/>
                <a:sym typeface="Libre Franklin"/>
              </a:defRPr>
            </a:lvl3pPr>
            <a:lvl4pPr marL="1828800" marR="0" lvl="3" indent="-342900" algn="l" rtl="0">
              <a:lnSpc>
                <a:spcPct val="90000"/>
              </a:lnSpc>
              <a:spcBef>
                <a:spcPts val="500"/>
              </a:spcBef>
              <a:spcAft>
                <a:spcPts val="0"/>
              </a:spcAft>
              <a:buClr>
                <a:schemeClr val="dk1"/>
              </a:buClr>
              <a:buSzPts val="1800"/>
              <a:buFont typeface="Libre Franklin"/>
              <a:buChar char="•"/>
              <a:defRPr sz="1900" b="0" i="0" u="none" strike="noStrike" cap="none">
                <a:solidFill>
                  <a:schemeClr val="dk2"/>
                </a:solidFill>
                <a:latin typeface="Libre Franklin"/>
                <a:ea typeface="Libre Franklin"/>
                <a:cs typeface="Libre Franklin"/>
                <a:sym typeface="Libre Franklin"/>
              </a:defRPr>
            </a:lvl4pPr>
            <a:lvl5pPr marL="2286000" marR="0" lvl="4" indent="-342900" algn="l" rtl="0">
              <a:lnSpc>
                <a:spcPct val="90000"/>
              </a:lnSpc>
              <a:spcBef>
                <a:spcPts val="500"/>
              </a:spcBef>
              <a:spcAft>
                <a:spcPts val="0"/>
              </a:spcAft>
              <a:buClr>
                <a:schemeClr val="dk1"/>
              </a:buClr>
              <a:buSzPts val="1800"/>
              <a:buFont typeface="Libre Franklin"/>
              <a:buChar char="•"/>
              <a:defRPr sz="1900" b="0" i="0" u="none" strike="noStrike" cap="none">
                <a:solidFill>
                  <a:schemeClr val="dk2"/>
                </a:solidFill>
                <a:latin typeface="Libre Franklin"/>
                <a:ea typeface="Libre Franklin"/>
                <a:cs typeface="Libre Franklin"/>
                <a:sym typeface="Libre Franklin"/>
              </a:defRPr>
            </a:lvl5pPr>
            <a:lvl6pPr marL="2743200" marR="0" lvl="5" indent="-342900" algn="l" rtl="0">
              <a:lnSpc>
                <a:spcPct val="90000"/>
              </a:lnSpc>
              <a:spcBef>
                <a:spcPts val="500"/>
              </a:spcBef>
              <a:spcAft>
                <a:spcPts val="0"/>
              </a:spcAft>
              <a:buClr>
                <a:schemeClr val="dk1"/>
              </a:buClr>
              <a:buSzPts val="1800"/>
              <a:buFont typeface="Libre Franklin"/>
              <a:buChar char="•"/>
              <a:defRPr sz="1900" b="0" i="0" u="none" strike="noStrike" cap="none">
                <a:solidFill>
                  <a:schemeClr val="dk2"/>
                </a:solidFill>
                <a:latin typeface="Libre Franklin"/>
                <a:ea typeface="Libre Franklin"/>
                <a:cs typeface="Libre Franklin"/>
                <a:sym typeface="Libre Franklin"/>
              </a:defRPr>
            </a:lvl6pPr>
            <a:lvl7pPr marL="3200400" marR="0" lvl="6" indent="-342900" algn="l" rtl="0">
              <a:lnSpc>
                <a:spcPct val="90000"/>
              </a:lnSpc>
              <a:spcBef>
                <a:spcPts val="500"/>
              </a:spcBef>
              <a:spcAft>
                <a:spcPts val="0"/>
              </a:spcAft>
              <a:buClr>
                <a:schemeClr val="dk1"/>
              </a:buClr>
              <a:buSzPts val="1800"/>
              <a:buFont typeface="Libre Franklin"/>
              <a:buChar char="•"/>
              <a:defRPr sz="1900" b="0" i="0" u="none" strike="noStrike" cap="none">
                <a:solidFill>
                  <a:schemeClr val="dk2"/>
                </a:solidFill>
                <a:latin typeface="Libre Franklin"/>
                <a:ea typeface="Libre Franklin"/>
                <a:cs typeface="Libre Franklin"/>
                <a:sym typeface="Libre Franklin"/>
              </a:defRPr>
            </a:lvl7pPr>
            <a:lvl8pPr marL="3657600" marR="0" lvl="7" indent="-342900" algn="l" rtl="0">
              <a:lnSpc>
                <a:spcPct val="90000"/>
              </a:lnSpc>
              <a:spcBef>
                <a:spcPts val="500"/>
              </a:spcBef>
              <a:spcAft>
                <a:spcPts val="0"/>
              </a:spcAft>
              <a:buClr>
                <a:schemeClr val="dk1"/>
              </a:buClr>
              <a:buSzPts val="1800"/>
              <a:buFont typeface="Libre Franklin"/>
              <a:buChar char="•"/>
              <a:defRPr sz="1900" b="0" i="0" u="none" strike="noStrike" cap="none">
                <a:solidFill>
                  <a:schemeClr val="dk2"/>
                </a:solidFill>
                <a:latin typeface="Libre Franklin"/>
                <a:ea typeface="Libre Franklin"/>
                <a:cs typeface="Libre Franklin"/>
                <a:sym typeface="Libre Franklin"/>
              </a:defRPr>
            </a:lvl8pPr>
            <a:lvl9pPr marL="4114800" marR="0" lvl="8" indent="-342900" algn="l" rtl="0">
              <a:lnSpc>
                <a:spcPct val="90000"/>
              </a:lnSpc>
              <a:spcBef>
                <a:spcPts val="500"/>
              </a:spcBef>
              <a:spcAft>
                <a:spcPts val="0"/>
              </a:spcAft>
              <a:buClr>
                <a:schemeClr val="dk1"/>
              </a:buClr>
              <a:buSzPts val="1800"/>
              <a:buFont typeface="Libre Franklin"/>
              <a:buChar char="•"/>
              <a:defRPr sz="1900" b="0" i="0" u="none" strike="noStrike" cap="none">
                <a:solidFill>
                  <a:schemeClr val="dk2"/>
                </a:solidFill>
                <a:latin typeface="Libre Franklin"/>
                <a:ea typeface="Libre Franklin"/>
                <a:cs typeface="Libre Franklin"/>
                <a:sym typeface="Libre Franklin"/>
              </a:defRPr>
            </a:lvl9pPr>
          </a:lstStyle>
          <a:p>
            <a:pPr marL="114300" indent="0">
              <a:buFont typeface="Libre Franklin"/>
              <a:buNone/>
            </a:pPr>
            <a:r>
              <a:rPr lang="en-US" sz="1800" b="1" dirty="0"/>
              <a:t>Agglomerative</a:t>
            </a:r>
            <a:r>
              <a:rPr lang="en-US" sz="1800" dirty="0"/>
              <a:t> – Bottoms up</a:t>
            </a:r>
          </a:p>
          <a:p>
            <a:pPr marL="114300" indent="0">
              <a:buFont typeface="Libre Franklin"/>
              <a:buNone/>
            </a:pPr>
            <a:r>
              <a:rPr lang="en-US" sz="1800" b="1" dirty="0"/>
              <a:t>Divisive</a:t>
            </a:r>
            <a:r>
              <a:rPr lang="en-US" sz="1800" dirty="0"/>
              <a:t> – Top Down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24"/>
                                        </p:tgtEl>
                                        <p:attrNameLst>
                                          <p:attrName>style.visibility</p:attrName>
                                        </p:attrNameLst>
                                      </p:cBhvr>
                                      <p:to>
                                        <p:strVal val="visible"/>
                                      </p:to>
                                    </p:set>
                                    <p:animEffect transition="in" filter="fade">
                                      <p:cBhvr>
                                        <p:cTn id="7" dur="1000"/>
                                        <p:tgtEl>
                                          <p:spTgt spid="6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628"/>
        <p:cNvGrpSpPr/>
        <p:nvPr/>
      </p:nvGrpSpPr>
      <p:grpSpPr>
        <a:xfrm>
          <a:off x="0" y="0"/>
          <a:ext cx="0" cy="0"/>
          <a:chOff x="0" y="0"/>
          <a:chExt cx="0" cy="0"/>
        </a:xfrm>
      </p:grpSpPr>
      <p:sp>
        <p:nvSpPr>
          <p:cNvPr id="629" name="Google Shape;629;p10"/>
          <p:cNvSpPr txBox="1">
            <a:spLocks noGrp="1"/>
          </p:cNvSpPr>
          <p:nvPr>
            <p:ph type="title"/>
          </p:nvPr>
        </p:nvSpPr>
        <p:spPr>
          <a:xfrm>
            <a:off x="838200" y="365127"/>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800"/>
              <a:buNone/>
            </a:pPr>
            <a:r>
              <a:rPr lang="en-US"/>
              <a:t>Question</a:t>
            </a:r>
            <a:endParaRPr/>
          </a:p>
        </p:txBody>
      </p:sp>
      <p:sp>
        <p:nvSpPr>
          <p:cNvPr id="630" name="Google Shape;630;p10"/>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p>
            <a:pPr marL="114300" lvl="0" indent="0" algn="l" rtl="0">
              <a:lnSpc>
                <a:spcPct val="90000"/>
              </a:lnSpc>
              <a:spcBef>
                <a:spcPts val="1000"/>
              </a:spcBef>
              <a:spcAft>
                <a:spcPts val="0"/>
              </a:spcAft>
              <a:buSzPts val="1800"/>
              <a:buNone/>
            </a:pPr>
            <a:r>
              <a:rPr lang="en-US" dirty="0"/>
              <a:t>At which distance should I define my merging to obtain 4 clusters?</a:t>
            </a:r>
            <a:endParaRPr dirty="0"/>
          </a:p>
          <a:p>
            <a:pPr marL="628650" lvl="0" indent="-514350" algn="l" rtl="0">
              <a:lnSpc>
                <a:spcPct val="90000"/>
              </a:lnSpc>
              <a:spcBef>
                <a:spcPts val="1000"/>
              </a:spcBef>
              <a:spcAft>
                <a:spcPts val="0"/>
              </a:spcAft>
              <a:buSzPts val="1800"/>
              <a:buFont typeface="+mj-lt"/>
              <a:buAutoNum type="romanLcPeriod"/>
            </a:pPr>
            <a:r>
              <a:rPr lang="en-US" dirty="0"/>
              <a:t>0.1</a:t>
            </a:r>
            <a:endParaRPr dirty="0"/>
          </a:p>
          <a:p>
            <a:pPr marL="628650" lvl="0" indent="-514350" algn="l" rtl="0">
              <a:lnSpc>
                <a:spcPct val="90000"/>
              </a:lnSpc>
              <a:spcBef>
                <a:spcPts val="1000"/>
              </a:spcBef>
              <a:spcAft>
                <a:spcPts val="0"/>
              </a:spcAft>
              <a:buSzPts val="1800"/>
              <a:buFont typeface="+mj-lt"/>
              <a:buAutoNum type="romanLcPeriod"/>
            </a:pPr>
            <a:r>
              <a:rPr lang="en-US" dirty="0"/>
              <a:t>0.9</a:t>
            </a:r>
            <a:endParaRPr dirty="0"/>
          </a:p>
          <a:p>
            <a:pPr marL="628650" lvl="0" indent="-514350" algn="l" rtl="0">
              <a:lnSpc>
                <a:spcPct val="90000"/>
              </a:lnSpc>
              <a:spcBef>
                <a:spcPts val="1000"/>
              </a:spcBef>
              <a:spcAft>
                <a:spcPts val="0"/>
              </a:spcAft>
              <a:buSzPts val="1800"/>
              <a:buFont typeface="+mj-lt"/>
              <a:buAutoNum type="romanLcPeriod"/>
            </a:pPr>
            <a:r>
              <a:rPr lang="en-US" dirty="0"/>
              <a:t>1.3</a:t>
            </a:r>
            <a:endParaRPr dirty="0"/>
          </a:p>
          <a:p>
            <a:pPr marL="628650" lvl="0" indent="-514350" algn="l" rtl="0">
              <a:lnSpc>
                <a:spcPct val="90000"/>
              </a:lnSpc>
              <a:spcBef>
                <a:spcPts val="1000"/>
              </a:spcBef>
              <a:spcAft>
                <a:spcPts val="0"/>
              </a:spcAft>
              <a:buSzPts val="1800"/>
              <a:buFont typeface="+mj-lt"/>
              <a:buAutoNum type="romanLcPeriod"/>
            </a:pPr>
            <a:r>
              <a:rPr lang="en-US" dirty="0"/>
              <a:t>2.0</a:t>
            </a:r>
            <a:endParaRPr dirty="0"/>
          </a:p>
        </p:txBody>
      </p:sp>
      <p:pic>
        <p:nvPicPr>
          <p:cNvPr id="632" name="Google Shape;632;p10" descr="Hierarchical Clustering Tutorial: Numerical example"/>
          <p:cNvPicPr preferRelativeResize="0"/>
          <p:nvPr/>
        </p:nvPicPr>
        <p:blipFill rotWithShape="1">
          <a:blip r:embed="rId3">
            <a:alphaModFix/>
          </a:blip>
          <a:srcRect/>
          <a:stretch/>
        </p:blipFill>
        <p:spPr>
          <a:xfrm>
            <a:off x="6506852" y="1829352"/>
            <a:ext cx="4526280" cy="4347611"/>
          </a:xfrm>
          <a:prstGeom prst="rect">
            <a:avLst/>
          </a:prstGeom>
          <a:noFill/>
          <a:ln>
            <a:solidFill>
              <a:schemeClr val="tx1">
                <a:lumMod val="50000"/>
                <a:lumOff val="50000"/>
              </a:schemeClr>
            </a:solidFill>
          </a:ln>
        </p:spPr>
      </p:pic>
      <p:grpSp>
        <p:nvGrpSpPr>
          <p:cNvPr id="6" name="Group 5">
            <a:extLst>
              <a:ext uri="{FF2B5EF4-FFF2-40B4-BE49-F238E27FC236}">
                <a16:creationId xmlns:a16="http://schemas.microsoft.com/office/drawing/2014/main" id="{7F2EDCD8-DCD0-8A9B-037E-757156127F3A}"/>
              </a:ext>
            </a:extLst>
          </p:cNvPr>
          <p:cNvGrpSpPr/>
          <p:nvPr/>
        </p:nvGrpSpPr>
        <p:grpSpPr>
          <a:xfrm>
            <a:off x="7296346" y="5159769"/>
            <a:ext cx="3619893" cy="307777"/>
            <a:chOff x="7296346" y="5159769"/>
            <a:chExt cx="3619893" cy="307777"/>
          </a:xfrm>
        </p:grpSpPr>
        <p:cxnSp>
          <p:nvCxnSpPr>
            <p:cNvPr id="3" name="Straight Connector 2">
              <a:extLst>
                <a:ext uri="{FF2B5EF4-FFF2-40B4-BE49-F238E27FC236}">
                  <a16:creationId xmlns:a16="http://schemas.microsoft.com/office/drawing/2014/main" id="{2B83D5B8-3A9E-3725-9C11-BE580858AA54}"/>
                </a:ext>
              </a:extLst>
            </p:cNvPr>
            <p:cNvCxnSpPr>
              <a:cxnSpLocks/>
            </p:cNvCxnSpPr>
            <p:nvPr/>
          </p:nvCxnSpPr>
          <p:spPr>
            <a:xfrm>
              <a:off x="7296346" y="5467546"/>
              <a:ext cx="3497345"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63C7A2DE-1314-3E17-E573-FF33C988B1F6}"/>
                </a:ext>
              </a:extLst>
            </p:cNvPr>
            <p:cNvSpPr txBox="1"/>
            <p:nvPr/>
          </p:nvSpPr>
          <p:spPr>
            <a:xfrm>
              <a:off x="10501459" y="5159769"/>
              <a:ext cx="414780" cy="307777"/>
            </a:xfrm>
            <a:prstGeom prst="rect">
              <a:avLst/>
            </a:prstGeom>
            <a:noFill/>
          </p:spPr>
          <p:txBody>
            <a:bodyPr wrap="square" rtlCol="0">
              <a:spAutoFit/>
            </a:bodyPr>
            <a:lstStyle/>
            <a:p>
              <a:r>
                <a:rPr lang="en-US" dirty="0">
                  <a:solidFill>
                    <a:srgbClr val="C00000"/>
                  </a:solidFill>
                </a:rPr>
                <a:t>(</a:t>
              </a:r>
              <a:r>
                <a:rPr lang="en-US" dirty="0" err="1">
                  <a:solidFill>
                    <a:srgbClr val="C00000"/>
                  </a:solidFill>
                </a:rPr>
                <a:t>i</a:t>
              </a:r>
              <a:r>
                <a:rPr lang="en-US" dirty="0">
                  <a:solidFill>
                    <a:srgbClr val="C00000"/>
                  </a:solidFill>
                </a:rPr>
                <a:t>)</a:t>
              </a:r>
            </a:p>
          </p:txBody>
        </p:sp>
      </p:grpSp>
      <p:grpSp>
        <p:nvGrpSpPr>
          <p:cNvPr id="7" name="Group 6">
            <a:extLst>
              <a:ext uri="{FF2B5EF4-FFF2-40B4-BE49-F238E27FC236}">
                <a16:creationId xmlns:a16="http://schemas.microsoft.com/office/drawing/2014/main" id="{49A2C458-5CCF-A95D-CFE6-8D161C34ACB2}"/>
              </a:ext>
            </a:extLst>
          </p:cNvPr>
          <p:cNvGrpSpPr/>
          <p:nvPr/>
        </p:nvGrpSpPr>
        <p:grpSpPr>
          <a:xfrm>
            <a:off x="7296346" y="4296463"/>
            <a:ext cx="3610466" cy="307777"/>
            <a:chOff x="7296346" y="5159769"/>
            <a:chExt cx="3610466" cy="307777"/>
          </a:xfrm>
        </p:grpSpPr>
        <p:cxnSp>
          <p:nvCxnSpPr>
            <p:cNvPr id="8" name="Straight Connector 7">
              <a:extLst>
                <a:ext uri="{FF2B5EF4-FFF2-40B4-BE49-F238E27FC236}">
                  <a16:creationId xmlns:a16="http://schemas.microsoft.com/office/drawing/2014/main" id="{E2E248FE-BAB3-FB22-23EC-BA0633215684}"/>
                </a:ext>
              </a:extLst>
            </p:cNvPr>
            <p:cNvCxnSpPr>
              <a:cxnSpLocks/>
            </p:cNvCxnSpPr>
            <p:nvPr/>
          </p:nvCxnSpPr>
          <p:spPr>
            <a:xfrm>
              <a:off x="7296346" y="5467546"/>
              <a:ext cx="3497345"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66CCF8A-82F9-0763-0C18-B3D4A005B8D5}"/>
                </a:ext>
              </a:extLst>
            </p:cNvPr>
            <p:cNvSpPr txBox="1"/>
            <p:nvPr/>
          </p:nvSpPr>
          <p:spPr>
            <a:xfrm>
              <a:off x="10492032" y="5159769"/>
              <a:ext cx="414780" cy="307777"/>
            </a:xfrm>
            <a:prstGeom prst="rect">
              <a:avLst/>
            </a:prstGeom>
            <a:noFill/>
          </p:spPr>
          <p:txBody>
            <a:bodyPr wrap="square" rtlCol="0">
              <a:spAutoFit/>
            </a:bodyPr>
            <a:lstStyle/>
            <a:p>
              <a:r>
                <a:rPr lang="en-US" dirty="0">
                  <a:solidFill>
                    <a:srgbClr val="C00000"/>
                  </a:solidFill>
                </a:rPr>
                <a:t>(ii)</a:t>
              </a:r>
            </a:p>
          </p:txBody>
        </p:sp>
      </p:grpSp>
      <p:grpSp>
        <p:nvGrpSpPr>
          <p:cNvPr id="10" name="Group 9">
            <a:extLst>
              <a:ext uri="{FF2B5EF4-FFF2-40B4-BE49-F238E27FC236}">
                <a16:creationId xmlns:a16="http://schemas.microsoft.com/office/drawing/2014/main" id="{6C11DAB2-C00A-7C0B-345A-8463E01C90F3}"/>
              </a:ext>
            </a:extLst>
          </p:cNvPr>
          <p:cNvGrpSpPr/>
          <p:nvPr/>
        </p:nvGrpSpPr>
        <p:grpSpPr>
          <a:xfrm>
            <a:off x="7296346" y="3710921"/>
            <a:ext cx="3667028" cy="307777"/>
            <a:chOff x="7296346" y="5159769"/>
            <a:chExt cx="3667028" cy="307777"/>
          </a:xfrm>
        </p:grpSpPr>
        <p:cxnSp>
          <p:nvCxnSpPr>
            <p:cNvPr id="11" name="Straight Connector 10">
              <a:extLst>
                <a:ext uri="{FF2B5EF4-FFF2-40B4-BE49-F238E27FC236}">
                  <a16:creationId xmlns:a16="http://schemas.microsoft.com/office/drawing/2014/main" id="{6CF6D7E8-B04A-DDFF-40BD-60E91CC489AB}"/>
                </a:ext>
              </a:extLst>
            </p:cNvPr>
            <p:cNvCxnSpPr>
              <a:cxnSpLocks/>
            </p:cNvCxnSpPr>
            <p:nvPr/>
          </p:nvCxnSpPr>
          <p:spPr>
            <a:xfrm>
              <a:off x="7296346" y="5467546"/>
              <a:ext cx="3497345"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017D33B5-A1C1-E008-2E40-CF0771D9DEA1}"/>
                </a:ext>
              </a:extLst>
            </p:cNvPr>
            <p:cNvSpPr txBox="1"/>
            <p:nvPr/>
          </p:nvSpPr>
          <p:spPr>
            <a:xfrm>
              <a:off x="10454326" y="5159769"/>
              <a:ext cx="509048" cy="307777"/>
            </a:xfrm>
            <a:prstGeom prst="rect">
              <a:avLst/>
            </a:prstGeom>
            <a:noFill/>
          </p:spPr>
          <p:txBody>
            <a:bodyPr wrap="square" rtlCol="0">
              <a:spAutoFit/>
            </a:bodyPr>
            <a:lstStyle/>
            <a:p>
              <a:r>
                <a:rPr lang="en-US" dirty="0">
                  <a:solidFill>
                    <a:srgbClr val="C00000"/>
                  </a:solidFill>
                </a:rPr>
                <a:t>(iii)</a:t>
              </a:r>
            </a:p>
          </p:txBody>
        </p:sp>
      </p:grpSp>
      <p:grpSp>
        <p:nvGrpSpPr>
          <p:cNvPr id="13" name="Group 12">
            <a:extLst>
              <a:ext uri="{FF2B5EF4-FFF2-40B4-BE49-F238E27FC236}">
                <a16:creationId xmlns:a16="http://schemas.microsoft.com/office/drawing/2014/main" id="{982C61F2-4BBC-8B8E-CCD6-93280111E362}"/>
              </a:ext>
            </a:extLst>
          </p:cNvPr>
          <p:cNvGrpSpPr/>
          <p:nvPr/>
        </p:nvGrpSpPr>
        <p:grpSpPr>
          <a:xfrm>
            <a:off x="7296346" y="2809414"/>
            <a:ext cx="3667028" cy="307777"/>
            <a:chOff x="7296346" y="5159769"/>
            <a:chExt cx="3667028" cy="307777"/>
          </a:xfrm>
        </p:grpSpPr>
        <p:cxnSp>
          <p:nvCxnSpPr>
            <p:cNvPr id="14" name="Straight Connector 13">
              <a:extLst>
                <a:ext uri="{FF2B5EF4-FFF2-40B4-BE49-F238E27FC236}">
                  <a16:creationId xmlns:a16="http://schemas.microsoft.com/office/drawing/2014/main" id="{DAAB097A-C4AE-1A88-03CB-B52CB3C579D0}"/>
                </a:ext>
              </a:extLst>
            </p:cNvPr>
            <p:cNvCxnSpPr>
              <a:cxnSpLocks/>
            </p:cNvCxnSpPr>
            <p:nvPr/>
          </p:nvCxnSpPr>
          <p:spPr>
            <a:xfrm>
              <a:off x="7296346" y="5467546"/>
              <a:ext cx="3497345" cy="0"/>
            </a:xfrm>
            <a:prstGeom prst="line">
              <a:avLst/>
            </a:prstGeom>
            <a:ln w="19050">
              <a:solidFill>
                <a:srgbClr val="C00000"/>
              </a:solidFill>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57CE5A9-A693-558C-0A66-2459B1D41E4C}"/>
                </a:ext>
              </a:extLst>
            </p:cNvPr>
            <p:cNvSpPr txBox="1"/>
            <p:nvPr/>
          </p:nvSpPr>
          <p:spPr>
            <a:xfrm>
              <a:off x="10454326" y="5159769"/>
              <a:ext cx="509048" cy="307777"/>
            </a:xfrm>
            <a:prstGeom prst="rect">
              <a:avLst/>
            </a:prstGeom>
            <a:noFill/>
          </p:spPr>
          <p:txBody>
            <a:bodyPr wrap="square" rtlCol="0">
              <a:spAutoFit/>
            </a:bodyPr>
            <a:lstStyle/>
            <a:p>
              <a:r>
                <a:rPr lang="en-US" dirty="0">
                  <a:solidFill>
                    <a:srgbClr val="C00000"/>
                  </a:solidFill>
                </a:rPr>
                <a:t>(iv)</a:t>
              </a: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0882B-8650-7F84-1E96-9266D0959F0F}"/>
              </a:ext>
            </a:extLst>
          </p:cNvPr>
          <p:cNvSpPr>
            <a:spLocks noGrp="1"/>
          </p:cNvSpPr>
          <p:nvPr>
            <p:ph type="title"/>
          </p:nvPr>
        </p:nvSpPr>
        <p:spPr/>
        <p:txBody>
          <a:bodyPr/>
          <a:lstStyle/>
          <a:p>
            <a:r>
              <a:rPr lang="en-US" dirty="0"/>
              <a:t>Partitioning Algorithms</a:t>
            </a:r>
          </a:p>
        </p:txBody>
      </p:sp>
      <p:sp>
        <p:nvSpPr>
          <p:cNvPr id="5" name="Subtitle 4">
            <a:extLst>
              <a:ext uri="{FF2B5EF4-FFF2-40B4-BE49-F238E27FC236}">
                <a16:creationId xmlns:a16="http://schemas.microsoft.com/office/drawing/2014/main" id="{7DB43CCE-2496-FAB7-F7D8-E92224C8F402}"/>
              </a:ext>
            </a:extLst>
          </p:cNvPr>
          <p:cNvSpPr>
            <a:spLocks noGrp="1"/>
          </p:cNvSpPr>
          <p:nvPr>
            <p:ph type="body" idx="1"/>
          </p:nvPr>
        </p:nvSpPr>
        <p:spPr/>
        <p:txBody>
          <a:bodyPr/>
          <a:lstStyle/>
          <a:p>
            <a:pPr marL="114300" indent="0">
              <a:lnSpc>
                <a:spcPct val="90000"/>
              </a:lnSpc>
              <a:spcBef>
                <a:spcPts val="1000"/>
              </a:spcBef>
              <a:buClr>
                <a:schemeClr val="dk1"/>
              </a:buClr>
              <a:buSzPts val="1800"/>
              <a:buNone/>
            </a:pPr>
            <a:r>
              <a:rPr lang="en-US" sz="2400" dirty="0"/>
              <a:t>The idea is to select N centroids and assign nearby objects to the nearest cluster centers.</a:t>
            </a:r>
          </a:p>
          <a:p>
            <a:pPr marL="114300" indent="0">
              <a:lnSpc>
                <a:spcPct val="90000"/>
              </a:lnSpc>
              <a:spcBef>
                <a:spcPts val="1000"/>
              </a:spcBef>
              <a:buClr>
                <a:schemeClr val="dk1"/>
              </a:buClr>
              <a:buSzPts val="1800"/>
              <a:buNone/>
            </a:pPr>
            <a:endParaRPr lang="en-US" sz="2400" dirty="0"/>
          </a:p>
          <a:p>
            <a:pPr marL="114300" indent="0">
              <a:lnSpc>
                <a:spcPct val="90000"/>
              </a:lnSpc>
              <a:spcBef>
                <a:spcPts val="1000"/>
              </a:spcBef>
              <a:buClr>
                <a:schemeClr val="dk1"/>
              </a:buClr>
              <a:buSzPts val="1800"/>
              <a:buNone/>
            </a:pPr>
            <a:r>
              <a:rPr lang="en-US" sz="2400" dirty="0"/>
              <a:t>One drawback is that we need to know how many centroids to start with.</a:t>
            </a:r>
          </a:p>
        </p:txBody>
      </p:sp>
      <p:pic>
        <p:nvPicPr>
          <p:cNvPr id="6" name="Google Shape;515;p4">
            <a:extLst>
              <a:ext uri="{FF2B5EF4-FFF2-40B4-BE49-F238E27FC236}">
                <a16:creationId xmlns:a16="http://schemas.microsoft.com/office/drawing/2014/main" id="{31FE9222-DFE9-D9E3-3F20-1A7D8396886D}"/>
              </a:ext>
            </a:extLst>
          </p:cNvPr>
          <p:cNvPicPr preferRelativeResize="0"/>
          <p:nvPr/>
        </p:nvPicPr>
        <p:blipFill rotWithShape="1">
          <a:blip r:embed="rId2">
            <a:alphaModFix/>
          </a:blip>
          <a:srcRect t="2672"/>
          <a:stretch/>
        </p:blipFill>
        <p:spPr>
          <a:xfrm>
            <a:off x="5574176" y="3696022"/>
            <a:ext cx="5955016" cy="2607295"/>
          </a:xfrm>
          <a:prstGeom prst="rect">
            <a:avLst/>
          </a:prstGeom>
          <a:noFill/>
          <a:ln>
            <a:noFill/>
          </a:ln>
        </p:spPr>
      </p:pic>
      <p:sp>
        <p:nvSpPr>
          <p:cNvPr id="8" name="TextBox 7">
            <a:extLst>
              <a:ext uri="{FF2B5EF4-FFF2-40B4-BE49-F238E27FC236}">
                <a16:creationId xmlns:a16="http://schemas.microsoft.com/office/drawing/2014/main" id="{D76965D1-47D9-C8CD-BC36-90EA12F9C5E8}"/>
              </a:ext>
            </a:extLst>
          </p:cNvPr>
          <p:cNvSpPr txBox="1"/>
          <p:nvPr/>
        </p:nvSpPr>
        <p:spPr>
          <a:xfrm>
            <a:off x="1062447" y="3868591"/>
            <a:ext cx="4405449" cy="2262158"/>
          </a:xfrm>
          <a:prstGeom prst="rect">
            <a:avLst/>
          </a:prstGeom>
          <a:noFill/>
        </p:spPr>
        <p:txBody>
          <a:bodyPr wrap="square">
            <a:spAutoFit/>
          </a:bodyPr>
          <a:lstStyle/>
          <a:p>
            <a:pPr marL="0" marR="0" lvl="0" indent="0" algn="l" rtl="0">
              <a:lnSpc>
                <a:spcPct val="100000"/>
              </a:lnSpc>
              <a:spcBef>
                <a:spcPts val="600"/>
              </a:spcBef>
              <a:spcAft>
                <a:spcPts val="0"/>
              </a:spcAft>
              <a:buNone/>
            </a:pPr>
            <a:r>
              <a:rPr lang="en-US" sz="1400" b="1" i="0" u="sng" strike="noStrike" cap="none" dirty="0">
                <a:solidFill>
                  <a:srgbClr val="000000"/>
                </a:solidFill>
                <a:latin typeface="Calibri"/>
                <a:ea typeface="Calibri"/>
                <a:cs typeface="Calibri"/>
                <a:sym typeface="Calibri"/>
              </a:rPr>
              <a:t>Steps in </a:t>
            </a:r>
            <a:r>
              <a:rPr lang="en-US" sz="1400" b="1" i="0" u="sng" strike="noStrike" cap="none" dirty="0" err="1">
                <a:solidFill>
                  <a:srgbClr val="000000"/>
                </a:solidFill>
                <a:latin typeface="Calibri"/>
                <a:ea typeface="Calibri"/>
                <a:cs typeface="Calibri"/>
                <a:sym typeface="Calibri"/>
              </a:rPr>
              <a:t>KMeans</a:t>
            </a:r>
            <a:r>
              <a:rPr lang="en-US" sz="1400" b="1" i="0" u="sng" strike="noStrike" cap="none" dirty="0">
                <a:solidFill>
                  <a:srgbClr val="000000"/>
                </a:solidFill>
                <a:latin typeface="Calibri"/>
                <a:ea typeface="Calibri"/>
                <a:cs typeface="Calibri"/>
                <a:sym typeface="Calibri"/>
              </a:rPr>
              <a:t> clustering</a:t>
            </a:r>
            <a:endParaRPr lang="en-US" dirty="0"/>
          </a:p>
          <a:p>
            <a:pPr marL="285750" marR="0" lvl="0" indent="-285750" algn="just" rtl="0">
              <a:lnSpc>
                <a:spcPct val="100000"/>
              </a:lnSpc>
              <a:spcBef>
                <a:spcPts val="600"/>
              </a:spcBef>
              <a:spcAft>
                <a:spcPts val="0"/>
              </a:spcAft>
              <a:buClr>
                <a:srgbClr val="000000"/>
              </a:buClr>
              <a:buSzPts val="1100"/>
              <a:buFont typeface="Arial"/>
              <a:buAutoNum type="romanLcPeriod"/>
            </a:pPr>
            <a:r>
              <a:rPr lang="en-US" sz="1400" b="0" i="0" u="none" strike="noStrike" cap="none" dirty="0">
                <a:solidFill>
                  <a:srgbClr val="000000"/>
                </a:solidFill>
                <a:latin typeface="Calibri"/>
                <a:ea typeface="Calibri"/>
                <a:cs typeface="Calibri"/>
                <a:sym typeface="Calibri"/>
              </a:rPr>
              <a:t>Initialize centroids randomly based on the specified number of clusters (Red dots)</a:t>
            </a:r>
            <a:endParaRPr lang="en-US" dirty="0"/>
          </a:p>
          <a:p>
            <a:pPr marL="285750" marR="0" lvl="0" indent="-285750" algn="just" rtl="0">
              <a:lnSpc>
                <a:spcPct val="100000"/>
              </a:lnSpc>
              <a:spcBef>
                <a:spcPts val="600"/>
              </a:spcBef>
              <a:spcAft>
                <a:spcPts val="0"/>
              </a:spcAft>
              <a:buClr>
                <a:srgbClr val="000000"/>
              </a:buClr>
              <a:buSzPts val="1100"/>
              <a:buFont typeface="Arial"/>
              <a:buAutoNum type="romanLcPeriod"/>
            </a:pPr>
            <a:r>
              <a:rPr lang="en-US" sz="1400" b="0" i="0" u="none" strike="noStrike" cap="none" dirty="0">
                <a:solidFill>
                  <a:srgbClr val="000000"/>
                </a:solidFill>
                <a:latin typeface="Calibri"/>
                <a:ea typeface="Calibri"/>
                <a:cs typeface="Calibri"/>
                <a:sym typeface="Calibri"/>
              </a:rPr>
              <a:t>Calculate the distance between data points and each centroid, and assign the data points to the nearest centroids </a:t>
            </a:r>
            <a:endParaRPr lang="en-US" dirty="0"/>
          </a:p>
          <a:p>
            <a:pPr marL="285750" marR="0" lvl="0" indent="-285750" algn="just" rtl="0">
              <a:lnSpc>
                <a:spcPct val="100000"/>
              </a:lnSpc>
              <a:spcBef>
                <a:spcPts val="600"/>
              </a:spcBef>
              <a:spcAft>
                <a:spcPts val="0"/>
              </a:spcAft>
              <a:buClr>
                <a:srgbClr val="000000"/>
              </a:buClr>
              <a:buSzPts val="1100"/>
              <a:buFont typeface="Arial"/>
              <a:buAutoNum type="romanLcPeriod"/>
            </a:pPr>
            <a:r>
              <a:rPr lang="en-US" sz="1400" b="0" i="0" u="none" strike="noStrike" cap="none" dirty="0">
                <a:solidFill>
                  <a:srgbClr val="000000"/>
                </a:solidFill>
                <a:latin typeface="Calibri"/>
                <a:ea typeface="Calibri"/>
                <a:cs typeface="Calibri"/>
                <a:sym typeface="Calibri"/>
              </a:rPr>
              <a:t>Recalculate the mean of the centroid based on all the assigned data points, till convergence (i.e. no change in centroid mean)</a:t>
            </a:r>
            <a:endParaRPr lang="en-US"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973709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3" name="Rectangle 2">
            <a:extLst>
              <a:ext uri="{FF2B5EF4-FFF2-40B4-BE49-F238E27FC236}">
                <a16:creationId xmlns:a16="http://schemas.microsoft.com/office/drawing/2014/main" id="{92D4FB9C-679C-8BDA-276A-B2E1A57C5D5C}"/>
              </a:ext>
            </a:extLst>
          </p:cNvPr>
          <p:cNvSpPr/>
          <p:nvPr/>
        </p:nvSpPr>
        <p:spPr>
          <a:xfrm>
            <a:off x="9606117" y="3861435"/>
            <a:ext cx="2585884" cy="29965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4" name="Google Shape;524;g18bb6a6887e_0_0"/>
          <p:cNvSpPr txBox="1">
            <a:spLocks noGrp="1"/>
          </p:cNvSpPr>
          <p:nvPr>
            <p:ph type="title"/>
          </p:nvPr>
        </p:nvSpPr>
        <p:spPr>
          <a:xfrm>
            <a:off x="956200" y="717132"/>
            <a:ext cx="10279500" cy="1229383"/>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dirty="0"/>
              <a:t>Running a </a:t>
            </a:r>
            <a:r>
              <a:rPr lang="en-US" dirty="0" err="1"/>
              <a:t>KMeans</a:t>
            </a:r>
            <a:r>
              <a:rPr lang="en-US" dirty="0"/>
              <a:t> Algorithm </a:t>
            </a:r>
            <a:br>
              <a:rPr lang="en-US" dirty="0"/>
            </a:br>
            <a:r>
              <a:rPr lang="en-US" sz="2800" dirty="0"/>
              <a:t>(An example – refer to hands on)</a:t>
            </a:r>
            <a:endParaRPr lang="en-US" dirty="0"/>
          </a:p>
        </p:txBody>
      </p:sp>
      <p:pic>
        <p:nvPicPr>
          <p:cNvPr id="525" name="Google Shape;525;g18bb6a6887e_0_0"/>
          <p:cNvPicPr preferRelativeResize="0"/>
          <p:nvPr/>
        </p:nvPicPr>
        <p:blipFill>
          <a:blip r:embed="rId3">
            <a:alphaModFix/>
          </a:blip>
          <a:stretch>
            <a:fillRect/>
          </a:stretch>
        </p:blipFill>
        <p:spPr>
          <a:xfrm>
            <a:off x="1030660" y="2062910"/>
            <a:ext cx="9868399" cy="2517913"/>
          </a:xfrm>
          <a:prstGeom prst="rect">
            <a:avLst/>
          </a:prstGeom>
          <a:noFill/>
          <a:ln>
            <a:solidFill>
              <a:schemeClr val="tx1">
                <a:lumMod val="50000"/>
                <a:lumOff val="50000"/>
              </a:schemeClr>
            </a:solidFill>
          </a:ln>
        </p:spPr>
      </p:pic>
      <p:sp>
        <p:nvSpPr>
          <p:cNvPr id="526" name="Google Shape;526;g18bb6a6887e_0_0"/>
          <p:cNvSpPr/>
          <p:nvPr/>
        </p:nvSpPr>
        <p:spPr>
          <a:xfrm>
            <a:off x="6459793" y="4512267"/>
            <a:ext cx="5228015" cy="2229339"/>
          </a:xfrm>
          <a:custGeom>
            <a:avLst/>
            <a:gdLst>
              <a:gd name="connsiteX0" fmla="*/ 0 w 5397000"/>
              <a:gd name="connsiteY0" fmla="*/ 299470 h 1973700"/>
              <a:gd name="connsiteX1" fmla="*/ 299470 w 5397000"/>
              <a:gd name="connsiteY1" fmla="*/ 0 h 1973700"/>
              <a:gd name="connsiteX2" fmla="*/ 5097530 w 5397000"/>
              <a:gd name="connsiteY2" fmla="*/ 0 h 1973700"/>
              <a:gd name="connsiteX3" fmla="*/ 5397000 w 5397000"/>
              <a:gd name="connsiteY3" fmla="*/ 299470 h 1973700"/>
              <a:gd name="connsiteX4" fmla="*/ 5397000 w 5397000"/>
              <a:gd name="connsiteY4" fmla="*/ 1674230 h 1973700"/>
              <a:gd name="connsiteX5" fmla="*/ 5097530 w 5397000"/>
              <a:gd name="connsiteY5" fmla="*/ 1973700 h 1973700"/>
              <a:gd name="connsiteX6" fmla="*/ 299470 w 5397000"/>
              <a:gd name="connsiteY6" fmla="*/ 1973700 h 1973700"/>
              <a:gd name="connsiteX7" fmla="*/ 0 w 5397000"/>
              <a:gd name="connsiteY7" fmla="*/ 1674230 h 1973700"/>
              <a:gd name="connsiteX8" fmla="*/ 0 w 5397000"/>
              <a:gd name="connsiteY8" fmla="*/ 299470 h 1973700"/>
              <a:gd name="connsiteX0" fmla="*/ 0 w 5397000"/>
              <a:gd name="connsiteY0" fmla="*/ 299470 h 1973700"/>
              <a:gd name="connsiteX1" fmla="*/ 761586 w 5397000"/>
              <a:gd name="connsiteY1" fmla="*/ 58993 h 1973700"/>
              <a:gd name="connsiteX2" fmla="*/ 5097530 w 5397000"/>
              <a:gd name="connsiteY2" fmla="*/ 0 h 1973700"/>
              <a:gd name="connsiteX3" fmla="*/ 5397000 w 5397000"/>
              <a:gd name="connsiteY3" fmla="*/ 299470 h 1973700"/>
              <a:gd name="connsiteX4" fmla="*/ 5397000 w 5397000"/>
              <a:gd name="connsiteY4" fmla="*/ 1674230 h 1973700"/>
              <a:gd name="connsiteX5" fmla="*/ 5097530 w 5397000"/>
              <a:gd name="connsiteY5" fmla="*/ 1973700 h 1973700"/>
              <a:gd name="connsiteX6" fmla="*/ 299470 w 5397000"/>
              <a:gd name="connsiteY6" fmla="*/ 1973700 h 1973700"/>
              <a:gd name="connsiteX7" fmla="*/ 0 w 5397000"/>
              <a:gd name="connsiteY7" fmla="*/ 1674230 h 1973700"/>
              <a:gd name="connsiteX8" fmla="*/ 0 w 5397000"/>
              <a:gd name="connsiteY8" fmla="*/ 299470 h 1973700"/>
              <a:gd name="connsiteX0" fmla="*/ 0 w 5397000"/>
              <a:gd name="connsiteY0" fmla="*/ 299470 h 2111352"/>
              <a:gd name="connsiteX1" fmla="*/ 761586 w 5397000"/>
              <a:gd name="connsiteY1" fmla="*/ 58993 h 2111352"/>
              <a:gd name="connsiteX2" fmla="*/ 5097530 w 5397000"/>
              <a:gd name="connsiteY2" fmla="*/ 0 h 2111352"/>
              <a:gd name="connsiteX3" fmla="*/ 5397000 w 5397000"/>
              <a:gd name="connsiteY3" fmla="*/ 299470 h 2111352"/>
              <a:gd name="connsiteX4" fmla="*/ 5397000 w 5397000"/>
              <a:gd name="connsiteY4" fmla="*/ 1674230 h 2111352"/>
              <a:gd name="connsiteX5" fmla="*/ 5097530 w 5397000"/>
              <a:gd name="connsiteY5" fmla="*/ 1973700 h 2111352"/>
              <a:gd name="connsiteX6" fmla="*/ 289638 w 5397000"/>
              <a:gd name="connsiteY6" fmla="*/ 2111352 h 2111352"/>
              <a:gd name="connsiteX7" fmla="*/ 0 w 5397000"/>
              <a:gd name="connsiteY7" fmla="*/ 1674230 h 2111352"/>
              <a:gd name="connsiteX8" fmla="*/ 0 w 5397000"/>
              <a:gd name="connsiteY8" fmla="*/ 299470 h 2111352"/>
              <a:gd name="connsiteX0" fmla="*/ 0 w 5397000"/>
              <a:gd name="connsiteY0" fmla="*/ 417457 h 2229339"/>
              <a:gd name="connsiteX1" fmla="*/ 761586 w 5397000"/>
              <a:gd name="connsiteY1" fmla="*/ 176980 h 2229339"/>
              <a:gd name="connsiteX2" fmla="*/ 5107363 w 5397000"/>
              <a:gd name="connsiteY2" fmla="*/ 0 h 2229339"/>
              <a:gd name="connsiteX3" fmla="*/ 5397000 w 5397000"/>
              <a:gd name="connsiteY3" fmla="*/ 417457 h 2229339"/>
              <a:gd name="connsiteX4" fmla="*/ 5397000 w 5397000"/>
              <a:gd name="connsiteY4" fmla="*/ 1792217 h 2229339"/>
              <a:gd name="connsiteX5" fmla="*/ 5097530 w 5397000"/>
              <a:gd name="connsiteY5" fmla="*/ 2091687 h 2229339"/>
              <a:gd name="connsiteX6" fmla="*/ 289638 w 5397000"/>
              <a:gd name="connsiteY6" fmla="*/ 2229339 h 2229339"/>
              <a:gd name="connsiteX7" fmla="*/ 0 w 5397000"/>
              <a:gd name="connsiteY7" fmla="*/ 1792217 h 2229339"/>
              <a:gd name="connsiteX8" fmla="*/ 0 w 5397000"/>
              <a:gd name="connsiteY8" fmla="*/ 417457 h 2229339"/>
              <a:gd name="connsiteX0" fmla="*/ 0 w 5397000"/>
              <a:gd name="connsiteY0" fmla="*/ 417457 h 2229339"/>
              <a:gd name="connsiteX1" fmla="*/ 761586 w 5397000"/>
              <a:gd name="connsiteY1" fmla="*/ 176980 h 2229339"/>
              <a:gd name="connsiteX2" fmla="*/ 5107363 w 5397000"/>
              <a:gd name="connsiteY2" fmla="*/ 0 h 2229339"/>
              <a:gd name="connsiteX3" fmla="*/ 5397000 w 5397000"/>
              <a:gd name="connsiteY3" fmla="*/ 417457 h 2229339"/>
              <a:gd name="connsiteX4" fmla="*/ 5397000 w 5397000"/>
              <a:gd name="connsiteY4" fmla="*/ 1792217 h 2229339"/>
              <a:gd name="connsiteX5" fmla="*/ 4458433 w 5397000"/>
              <a:gd name="connsiteY5" fmla="*/ 2229339 h 2229339"/>
              <a:gd name="connsiteX6" fmla="*/ 289638 w 5397000"/>
              <a:gd name="connsiteY6" fmla="*/ 2229339 h 2229339"/>
              <a:gd name="connsiteX7" fmla="*/ 0 w 5397000"/>
              <a:gd name="connsiteY7" fmla="*/ 1792217 h 2229339"/>
              <a:gd name="connsiteX8" fmla="*/ 0 w 5397000"/>
              <a:gd name="connsiteY8" fmla="*/ 417457 h 2229339"/>
              <a:gd name="connsiteX0" fmla="*/ 0 w 5397000"/>
              <a:gd name="connsiteY0" fmla="*/ 417457 h 2229339"/>
              <a:gd name="connsiteX1" fmla="*/ 761586 w 5397000"/>
              <a:gd name="connsiteY1" fmla="*/ 176980 h 2229339"/>
              <a:gd name="connsiteX2" fmla="*/ 5107363 w 5397000"/>
              <a:gd name="connsiteY2" fmla="*/ 0 h 2229339"/>
              <a:gd name="connsiteX3" fmla="*/ 5397000 w 5397000"/>
              <a:gd name="connsiteY3" fmla="*/ 417457 h 2229339"/>
              <a:gd name="connsiteX4" fmla="*/ 5397000 w 5397000"/>
              <a:gd name="connsiteY4" fmla="*/ 1792217 h 2229339"/>
              <a:gd name="connsiteX5" fmla="*/ 4458433 w 5397000"/>
              <a:gd name="connsiteY5" fmla="*/ 2229339 h 2229339"/>
              <a:gd name="connsiteX6" fmla="*/ 289638 w 5397000"/>
              <a:gd name="connsiteY6" fmla="*/ 2229339 h 2229339"/>
              <a:gd name="connsiteX7" fmla="*/ 0 w 5397000"/>
              <a:gd name="connsiteY7" fmla="*/ 1792217 h 2229339"/>
              <a:gd name="connsiteX8" fmla="*/ 0 w 5397000"/>
              <a:gd name="connsiteY8" fmla="*/ 417457 h 2229339"/>
              <a:gd name="connsiteX0" fmla="*/ 0 w 5397000"/>
              <a:gd name="connsiteY0" fmla="*/ 417457 h 2229339"/>
              <a:gd name="connsiteX1" fmla="*/ 761586 w 5397000"/>
              <a:gd name="connsiteY1" fmla="*/ 176980 h 2229339"/>
              <a:gd name="connsiteX2" fmla="*/ 5107363 w 5397000"/>
              <a:gd name="connsiteY2" fmla="*/ 0 h 2229339"/>
              <a:gd name="connsiteX3" fmla="*/ 5220019 w 5397000"/>
              <a:gd name="connsiteY3" fmla="*/ 437122 h 2229339"/>
              <a:gd name="connsiteX4" fmla="*/ 5397000 w 5397000"/>
              <a:gd name="connsiteY4" fmla="*/ 1792217 h 2229339"/>
              <a:gd name="connsiteX5" fmla="*/ 4458433 w 5397000"/>
              <a:gd name="connsiteY5" fmla="*/ 2229339 h 2229339"/>
              <a:gd name="connsiteX6" fmla="*/ 289638 w 5397000"/>
              <a:gd name="connsiteY6" fmla="*/ 2229339 h 2229339"/>
              <a:gd name="connsiteX7" fmla="*/ 0 w 5397000"/>
              <a:gd name="connsiteY7" fmla="*/ 1792217 h 2229339"/>
              <a:gd name="connsiteX8" fmla="*/ 0 w 5397000"/>
              <a:gd name="connsiteY8" fmla="*/ 417457 h 2229339"/>
              <a:gd name="connsiteX0" fmla="*/ 0 w 5397000"/>
              <a:gd name="connsiteY0" fmla="*/ 417457 h 2229339"/>
              <a:gd name="connsiteX1" fmla="*/ 3219651 w 5397000"/>
              <a:gd name="connsiteY1" fmla="*/ 108154 h 2229339"/>
              <a:gd name="connsiteX2" fmla="*/ 5107363 w 5397000"/>
              <a:gd name="connsiteY2" fmla="*/ 0 h 2229339"/>
              <a:gd name="connsiteX3" fmla="*/ 5220019 w 5397000"/>
              <a:gd name="connsiteY3" fmla="*/ 437122 h 2229339"/>
              <a:gd name="connsiteX4" fmla="*/ 5397000 w 5397000"/>
              <a:gd name="connsiteY4" fmla="*/ 1792217 h 2229339"/>
              <a:gd name="connsiteX5" fmla="*/ 4458433 w 5397000"/>
              <a:gd name="connsiteY5" fmla="*/ 2229339 h 2229339"/>
              <a:gd name="connsiteX6" fmla="*/ 289638 w 5397000"/>
              <a:gd name="connsiteY6" fmla="*/ 2229339 h 2229339"/>
              <a:gd name="connsiteX7" fmla="*/ 0 w 5397000"/>
              <a:gd name="connsiteY7" fmla="*/ 1792217 h 2229339"/>
              <a:gd name="connsiteX8" fmla="*/ 0 w 5397000"/>
              <a:gd name="connsiteY8" fmla="*/ 417457 h 2229339"/>
              <a:gd name="connsiteX0" fmla="*/ 0 w 5228015"/>
              <a:gd name="connsiteY0" fmla="*/ 417457 h 2245115"/>
              <a:gd name="connsiteX1" fmla="*/ 3219651 w 5228015"/>
              <a:gd name="connsiteY1" fmla="*/ 108154 h 2245115"/>
              <a:gd name="connsiteX2" fmla="*/ 5107363 w 5228015"/>
              <a:gd name="connsiteY2" fmla="*/ 0 h 2245115"/>
              <a:gd name="connsiteX3" fmla="*/ 5220019 w 5228015"/>
              <a:gd name="connsiteY3" fmla="*/ 437122 h 2245115"/>
              <a:gd name="connsiteX4" fmla="*/ 5062703 w 5228015"/>
              <a:gd name="connsiteY4" fmla="*/ 2136346 h 2245115"/>
              <a:gd name="connsiteX5" fmla="*/ 4458433 w 5228015"/>
              <a:gd name="connsiteY5" fmla="*/ 2229339 h 2245115"/>
              <a:gd name="connsiteX6" fmla="*/ 289638 w 5228015"/>
              <a:gd name="connsiteY6" fmla="*/ 2229339 h 2245115"/>
              <a:gd name="connsiteX7" fmla="*/ 0 w 5228015"/>
              <a:gd name="connsiteY7" fmla="*/ 1792217 h 2245115"/>
              <a:gd name="connsiteX8" fmla="*/ 0 w 5228015"/>
              <a:gd name="connsiteY8" fmla="*/ 417457 h 2245115"/>
              <a:gd name="connsiteX0" fmla="*/ 0 w 5228015"/>
              <a:gd name="connsiteY0" fmla="*/ 417457 h 2229339"/>
              <a:gd name="connsiteX1" fmla="*/ 3219651 w 5228015"/>
              <a:gd name="connsiteY1" fmla="*/ 108154 h 2229339"/>
              <a:gd name="connsiteX2" fmla="*/ 5107363 w 5228015"/>
              <a:gd name="connsiteY2" fmla="*/ 0 h 2229339"/>
              <a:gd name="connsiteX3" fmla="*/ 5220019 w 5228015"/>
              <a:gd name="connsiteY3" fmla="*/ 437122 h 2229339"/>
              <a:gd name="connsiteX4" fmla="*/ 5062703 w 5228015"/>
              <a:gd name="connsiteY4" fmla="*/ 2136346 h 2229339"/>
              <a:gd name="connsiteX5" fmla="*/ 4448601 w 5228015"/>
              <a:gd name="connsiteY5" fmla="*/ 2042526 h 2229339"/>
              <a:gd name="connsiteX6" fmla="*/ 289638 w 5228015"/>
              <a:gd name="connsiteY6" fmla="*/ 2229339 h 2229339"/>
              <a:gd name="connsiteX7" fmla="*/ 0 w 5228015"/>
              <a:gd name="connsiteY7" fmla="*/ 1792217 h 2229339"/>
              <a:gd name="connsiteX8" fmla="*/ 0 w 5228015"/>
              <a:gd name="connsiteY8" fmla="*/ 417457 h 2229339"/>
              <a:gd name="connsiteX0" fmla="*/ 39329 w 5228015"/>
              <a:gd name="connsiteY0" fmla="*/ 171650 h 2229339"/>
              <a:gd name="connsiteX1" fmla="*/ 3219651 w 5228015"/>
              <a:gd name="connsiteY1" fmla="*/ 108154 h 2229339"/>
              <a:gd name="connsiteX2" fmla="*/ 5107363 w 5228015"/>
              <a:gd name="connsiteY2" fmla="*/ 0 h 2229339"/>
              <a:gd name="connsiteX3" fmla="*/ 5220019 w 5228015"/>
              <a:gd name="connsiteY3" fmla="*/ 437122 h 2229339"/>
              <a:gd name="connsiteX4" fmla="*/ 5062703 w 5228015"/>
              <a:gd name="connsiteY4" fmla="*/ 2136346 h 2229339"/>
              <a:gd name="connsiteX5" fmla="*/ 4448601 w 5228015"/>
              <a:gd name="connsiteY5" fmla="*/ 2042526 h 2229339"/>
              <a:gd name="connsiteX6" fmla="*/ 289638 w 5228015"/>
              <a:gd name="connsiteY6" fmla="*/ 2229339 h 2229339"/>
              <a:gd name="connsiteX7" fmla="*/ 0 w 5228015"/>
              <a:gd name="connsiteY7" fmla="*/ 1792217 h 2229339"/>
              <a:gd name="connsiteX8" fmla="*/ 39329 w 5228015"/>
              <a:gd name="connsiteY8" fmla="*/ 171650 h 2229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228015" h="2229339">
                <a:moveTo>
                  <a:pt x="39329" y="171650"/>
                </a:moveTo>
                <a:cubicBezTo>
                  <a:pt x="39329" y="6257"/>
                  <a:pt x="3054258" y="108154"/>
                  <a:pt x="3219651" y="108154"/>
                </a:cubicBezTo>
                <a:cubicBezTo>
                  <a:pt x="4819004" y="108154"/>
                  <a:pt x="3508010" y="0"/>
                  <a:pt x="5107363" y="0"/>
                </a:cubicBezTo>
                <a:cubicBezTo>
                  <a:pt x="5272756" y="0"/>
                  <a:pt x="5220019" y="271729"/>
                  <a:pt x="5220019" y="437122"/>
                </a:cubicBezTo>
                <a:lnTo>
                  <a:pt x="5062703" y="2136346"/>
                </a:lnTo>
                <a:cubicBezTo>
                  <a:pt x="5062703" y="2301739"/>
                  <a:pt x="4613994" y="2042526"/>
                  <a:pt x="4448601" y="2042526"/>
                </a:cubicBezTo>
                <a:cubicBezTo>
                  <a:pt x="3019674" y="1875378"/>
                  <a:pt x="1679236" y="2229339"/>
                  <a:pt x="289638" y="2229339"/>
                </a:cubicBezTo>
                <a:cubicBezTo>
                  <a:pt x="124245" y="2229339"/>
                  <a:pt x="0" y="1957610"/>
                  <a:pt x="0" y="1792217"/>
                </a:cubicBezTo>
                <a:lnTo>
                  <a:pt x="39329" y="171650"/>
                </a:lnTo>
                <a:close/>
              </a:path>
            </a:pathLst>
          </a:custGeom>
          <a:solidFill>
            <a:srgbClr val="FFFFFF">
              <a:alpha val="50196"/>
            </a:srgbClr>
          </a:solidFill>
          <a:ln w="9525" cap="flat" cmpd="sng">
            <a:solidFill>
              <a:schemeClr val="dk1"/>
            </a:solidFill>
            <a:prstDash val="dash"/>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600" b="1" i="0" u="none" strike="noStrike" cap="none" dirty="0">
                <a:solidFill>
                  <a:schemeClr val="dk1"/>
                </a:solidFill>
                <a:latin typeface="Arial"/>
                <a:ea typeface="Arial"/>
                <a:cs typeface="Arial"/>
                <a:sym typeface="Arial"/>
              </a:rPr>
              <a:t>How can we evaluate the quality of this clustering?</a:t>
            </a:r>
            <a:endParaRPr sz="1800" dirty="0"/>
          </a:p>
          <a:p>
            <a:pPr marL="285750" marR="0" lvl="0" indent="-285750" algn="l" rtl="0">
              <a:lnSpc>
                <a:spcPct val="100000"/>
              </a:lnSpc>
              <a:spcBef>
                <a:spcPts val="600"/>
              </a:spcBef>
              <a:spcAft>
                <a:spcPts val="0"/>
              </a:spcAft>
              <a:buClr>
                <a:srgbClr val="000000"/>
              </a:buClr>
              <a:buSzPts val="1100"/>
              <a:buFont typeface="Arial"/>
              <a:buAutoNum type="romanLcPeriod"/>
            </a:pPr>
            <a:r>
              <a:rPr lang="en-US" b="0" i="0" u="none" strike="noStrike" cap="none" dirty="0">
                <a:solidFill>
                  <a:srgbClr val="757070"/>
                </a:solidFill>
                <a:latin typeface="Arial"/>
                <a:ea typeface="Arial"/>
                <a:cs typeface="Arial"/>
                <a:sym typeface="Arial"/>
              </a:rPr>
              <a:t>Cannot calculate performance metrics like accuracy, AUC, RMSE, etc., to assess output of clustering</a:t>
            </a:r>
            <a:endParaRPr b="1" i="0" u="none" strike="noStrike" cap="none" dirty="0">
              <a:solidFill>
                <a:srgbClr val="757070"/>
              </a:solidFill>
              <a:latin typeface="Arial"/>
              <a:ea typeface="Arial"/>
              <a:cs typeface="Arial"/>
              <a:sym typeface="Arial"/>
            </a:endParaRPr>
          </a:p>
          <a:p>
            <a:pPr marL="285750" marR="0" lvl="0" indent="-285750" algn="l" rtl="0">
              <a:lnSpc>
                <a:spcPct val="100000"/>
              </a:lnSpc>
              <a:spcBef>
                <a:spcPts val="600"/>
              </a:spcBef>
              <a:spcAft>
                <a:spcPts val="0"/>
              </a:spcAft>
              <a:buClr>
                <a:srgbClr val="000000"/>
              </a:buClr>
              <a:buSzPts val="1100"/>
              <a:buFont typeface="Arial"/>
              <a:buAutoNum type="romanLcPeriod"/>
            </a:pPr>
            <a:r>
              <a:rPr lang="en-US" b="0" i="0" u="none" strike="noStrike" cap="none" dirty="0">
                <a:solidFill>
                  <a:srgbClr val="757070"/>
                </a:solidFill>
                <a:latin typeface="Arial"/>
                <a:ea typeface="Arial"/>
                <a:cs typeface="Arial"/>
                <a:sym typeface="Arial"/>
              </a:rPr>
              <a:t>Good clustering has samples in each cluster bunched together, and not spread out (i.e. tight clusters)</a:t>
            </a:r>
            <a:endParaRPr sz="1800" dirty="0"/>
          </a:p>
          <a:p>
            <a:pPr marL="285750" marR="0" lvl="0" indent="-285750" algn="l" rtl="0">
              <a:lnSpc>
                <a:spcPct val="100000"/>
              </a:lnSpc>
              <a:spcBef>
                <a:spcPts val="600"/>
              </a:spcBef>
              <a:spcAft>
                <a:spcPts val="0"/>
              </a:spcAft>
              <a:buClr>
                <a:srgbClr val="000000"/>
              </a:buClr>
              <a:buSzPts val="1100"/>
              <a:buFont typeface="Arial"/>
              <a:buAutoNum type="romanLcPeriod"/>
            </a:pPr>
            <a:r>
              <a:rPr lang="en-US" b="0" i="0" u="none" strike="noStrike" cap="none" dirty="0">
                <a:solidFill>
                  <a:srgbClr val="757070"/>
                </a:solidFill>
                <a:latin typeface="Arial"/>
                <a:ea typeface="Arial"/>
                <a:cs typeface="Arial"/>
                <a:sym typeface="Arial"/>
              </a:rPr>
              <a:t>Spread of samples within each cluster is measured by the "</a:t>
            </a:r>
            <a:r>
              <a:rPr lang="en-US" b="0" i="0" u="sng" strike="noStrike" cap="none" dirty="0">
                <a:solidFill>
                  <a:srgbClr val="757070"/>
                </a:solidFill>
                <a:latin typeface="Arial"/>
                <a:ea typeface="Arial"/>
                <a:cs typeface="Arial"/>
                <a:sym typeface="Arial"/>
              </a:rPr>
              <a:t>inertia</a:t>
            </a:r>
            <a:r>
              <a:rPr lang="en-US" b="0" i="0" u="none" strike="noStrike" cap="none" dirty="0">
                <a:solidFill>
                  <a:srgbClr val="757070"/>
                </a:solidFill>
                <a:latin typeface="Arial"/>
                <a:ea typeface="Arial"/>
                <a:cs typeface="Arial"/>
                <a:sym typeface="Arial"/>
              </a:rPr>
              <a:t>"</a:t>
            </a:r>
            <a:r>
              <a:rPr lang="en-US" b="1" i="0" u="none" strike="noStrike" cap="none" dirty="0">
                <a:solidFill>
                  <a:srgbClr val="757070"/>
                </a:solidFill>
                <a:latin typeface="Arial"/>
                <a:ea typeface="Arial"/>
                <a:cs typeface="Arial"/>
                <a:sym typeface="Arial"/>
              </a:rPr>
              <a:t> 🡪 </a:t>
            </a:r>
            <a:r>
              <a:rPr lang="en-US" b="0" i="0" u="none" strike="noStrike" cap="none" dirty="0">
                <a:solidFill>
                  <a:srgbClr val="757070"/>
                </a:solidFill>
                <a:latin typeface="Arial"/>
                <a:ea typeface="Arial"/>
                <a:cs typeface="Arial"/>
                <a:sym typeface="Arial"/>
              </a:rPr>
              <a:t>Lower inertia value is better</a:t>
            </a:r>
            <a:endParaRPr b="1" i="0" u="none" strike="noStrike" cap="none" dirty="0">
              <a:solidFill>
                <a:srgbClr val="75707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45"/>
        <p:cNvGrpSpPr/>
        <p:nvPr/>
      </p:nvGrpSpPr>
      <p:grpSpPr>
        <a:xfrm>
          <a:off x="0" y="0"/>
          <a:ext cx="0" cy="0"/>
          <a:chOff x="0" y="0"/>
          <a:chExt cx="0" cy="0"/>
        </a:xfrm>
      </p:grpSpPr>
      <p:sp>
        <p:nvSpPr>
          <p:cNvPr id="546" name="Google Shape;546;p6"/>
          <p:cNvSpPr txBox="1">
            <a:spLocks noGrp="1"/>
          </p:cNvSpPr>
          <p:nvPr>
            <p:ph type="title"/>
          </p:nvPr>
        </p:nvSpPr>
        <p:spPr/>
        <p:txBody>
          <a:bodyPr/>
          <a:lstStyle/>
          <a:p>
            <a:pPr lvl="0"/>
            <a:r>
              <a:rPr lang="en-US" dirty="0"/>
              <a:t>How to select the best no. Centroids</a:t>
            </a:r>
            <a:endParaRPr lang="en-US" sz="3200" dirty="0"/>
          </a:p>
        </p:txBody>
      </p:sp>
      <p:sp>
        <p:nvSpPr>
          <p:cNvPr id="547" name="Google Shape;547;p6"/>
          <p:cNvSpPr/>
          <p:nvPr/>
        </p:nvSpPr>
        <p:spPr>
          <a:xfrm>
            <a:off x="1590832" y="1991557"/>
            <a:ext cx="7793198" cy="321482"/>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None/>
            </a:pPr>
            <a:r>
              <a:rPr lang="en-US" sz="1600" b="1" i="0" u="none" strike="noStrike" cap="none">
                <a:solidFill>
                  <a:schemeClr val="accent1"/>
                </a:solidFill>
                <a:latin typeface="Arial"/>
                <a:ea typeface="Arial"/>
                <a:cs typeface="Arial"/>
                <a:sym typeface="Arial"/>
              </a:rPr>
              <a:t>The inertia of a KMeans model is measured automatically when any of the fit methods are called, and is available afterwards as the inertia attribute. </a:t>
            </a:r>
            <a:endParaRPr sz="1600" b="1" i="0" u="none" strike="noStrike" cap="none">
              <a:solidFill>
                <a:schemeClr val="accent1"/>
              </a:solidFill>
              <a:latin typeface="Arial"/>
              <a:ea typeface="Arial"/>
              <a:cs typeface="Arial"/>
              <a:sym typeface="Arial"/>
            </a:endParaRPr>
          </a:p>
        </p:txBody>
      </p:sp>
      <p:sp>
        <p:nvSpPr>
          <p:cNvPr id="549" name="Google Shape;549;p6"/>
          <p:cNvSpPr/>
          <p:nvPr/>
        </p:nvSpPr>
        <p:spPr>
          <a:xfrm>
            <a:off x="1743583" y="4945158"/>
            <a:ext cx="7960486" cy="451153"/>
          </a:xfrm>
          <a:prstGeom prst="rect">
            <a:avLst/>
          </a:prstGeom>
          <a:noFill/>
          <a:ln>
            <a:noFill/>
          </a:ln>
        </p:spPr>
        <p:txBody>
          <a:bodyPr spcFirstLastPara="1" wrap="square" lIns="91425" tIns="45700" rIns="91425" bIns="45700" anchor="ctr" anchorCtr="0">
            <a:noAutofit/>
          </a:bodyPr>
          <a:lstStyle/>
          <a:p>
            <a:pPr marL="0" marR="0" lvl="0" indent="0" algn="just" rtl="0">
              <a:lnSpc>
                <a:spcPct val="100000"/>
              </a:lnSpc>
              <a:spcBef>
                <a:spcPts val="0"/>
              </a:spcBef>
              <a:spcAft>
                <a:spcPts val="0"/>
              </a:spcAft>
              <a:buNone/>
            </a:pPr>
            <a:r>
              <a:rPr lang="en-US" sz="1600" b="1" i="0" u="none" strike="noStrike" cap="none">
                <a:solidFill>
                  <a:schemeClr val="accent1"/>
                </a:solidFill>
                <a:latin typeface="Arial"/>
                <a:ea typeface="Arial"/>
                <a:cs typeface="Arial"/>
                <a:sym typeface="Arial"/>
              </a:rPr>
              <a:t>Repeat the process for different n-values to determine the optimal number of clusters. Plot of the inertia values with different numbers of clusters. Inertia continues to decrease slowly as n-value increases. A good rule of thumb is to choose an “elbow" in the inertia plot.</a:t>
            </a:r>
            <a:endParaRPr sz="1600" b="1" i="0" u="none" strike="noStrike" cap="none">
              <a:solidFill>
                <a:schemeClr val="accent1"/>
              </a:solidFill>
              <a:latin typeface="Arial"/>
              <a:ea typeface="Arial"/>
              <a:cs typeface="Arial"/>
              <a:sym typeface="Arial"/>
            </a:endParaRPr>
          </a:p>
        </p:txBody>
      </p:sp>
      <p:pic>
        <p:nvPicPr>
          <p:cNvPr id="12" name="Picture 11">
            <a:extLst>
              <a:ext uri="{FF2B5EF4-FFF2-40B4-BE49-F238E27FC236}">
                <a16:creationId xmlns:a16="http://schemas.microsoft.com/office/drawing/2014/main" id="{D807F852-6849-7475-9283-311826085B29}"/>
              </a:ext>
            </a:extLst>
          </p:cNvPr>
          <p:cNvPicPr>
            <a:picLocks noChangeAspect="1"/>
          </p:cNvPicPr>
          <p:nvPr/>
        </p:nvPicPr>
        <p:blipFill>
          <a:blip r:embed="rId3"/>
          <a:stretch>
            <a:fillRect/>
          </a:stretch>
        </p:blipFill>
        <p:spPr>
          <a:xfrm>
            <a:off x="1743583" y="1991557"/>
            <a:ext cx="7553599" cy="4426080"/>
          </a:xfrm>
          <a:prstGeom prst="rect">
            <a:avLst/>
          </a:prstGeom>
          <a:ln>
            <a:solidFill>
              <a:schemeClr val="tx1">
                <a:lumMod val="50000"/>
                <a:lumOff val="50000"/>
              </a:schemeClr>
            </a:solidFill>
          </a:ln>
        </p:spPr>
      </p:pic>
    </p:spTree>
  </p:cSld>
  <p:clrMapOvr>
    <a:masterClrMapping/>
  </p:clrMapOvr>
</p:sld>
</file>

<file path=ppt/theme/theme1.xml><?xml version="1.0" encoding="utf-8"?>
<a:theme xmlns:a="http://schemas.openxmlformats.org/drawingml/2006/main" name="Community Nursing Center by Slidesgo">
  <a:themeElements>
    <a:clrScheme name="Simple Light">
      <a:dk1>
        <a:srgbClr val="000000"/>
      </a:dk1>
      <a:lt1>
        <a:srgbClr val="FFFFFF"/>
      </a:lt1>
      <a:dk2>
        <a:srgbClr val="365458"/>
      </a:dk2>
      <a:lt2>
        <a:srgbClr val="517E72"/>
      </a:lt2>
      <a:accent1>
        <a:srgbClr val="DDFAF0"/>
      </a:accent1>
      <a:accent2>
        <a:srgbClr val="F29280"/>
      </a:accent2>
      <a:accent3>
        <a:srgbClr val="F7D9D1"/>
      </a:accent3>
      <a:accent4>
        <a:srgbClr val="E6B8AF"/>
      </a:accent4>
      <a:accent5>
        <a:srgbClr val="F7F1E4"/>
      </a:accent5>
      <a:accent6>
        <a:srgbClr val="FFFFFF"/>
      </a:accent6>
      <a:hlink>
        <a:srgbClr val="36545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4254</TotalTime>
  <Words>1076</Words>
  <Application>Microsoft Office PowerPoint</Application>
  <PresentationFormat>Widescreen</PresentationFormat>
  <Paragraphs>176</Paragraphs>
  <Slides>23</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Hammersmith One</vt:lpstr>
      <vt:lpstr>Libre Franklin</vt:lpstr>
      <vt:lpstr>Calibri</vt:lpstr>
      <vt:lpstr>IBM Plex Sans</vt:lpstr>
      <vt:lpstr>Arial</vt:lpstr>
      <vt:lpstr>Karla</vt:lpstr>
      <vt:lpstr>Community Nursing Center by Slidesgo</vt:lpstr>
      <vt:lpstr>Files Download</vt:lpstr>
      <vt:lpstr>DataBuds The Clusters</vt:lpstr>
      <vt:lpstr>We know this…. </vt:lpstr>
      <vt:lpstr>Types of clustering algorithms</vt:lpstr>
      <vt:lpstr>Hierarchical Clustering</vt:lpstr>
      <vt:lpstr>Question</vt:lpstr>
      <vt:lpstr>Partitioning Algorithms</vt:lpstr>
      <vt:lpstr>Running a KMeans Algorithm  (An example – refer to hands on)</vt:lpstr>
      <vt:lpstr>How to select the best no. Centroids</vt:lpstr>
      <vt:lpstr>Challenge I – 10 mins</vt:lpstr>
      <vt:lpstr>Density Clustering</vt:lpstr>
      <vt:lpstr>Density Clustering</vt:lpstr>
      <vt:lpstr>Question</vt:lpstr>
      <vt:lpstr>Density Clustering</vt:lpstr>
      <vt:lpstr>Distribution-based Models</vt:lpstr>
      <vt:lpstr>Distribution-based Models </vt:lpstr>
      <vt:lpstr>Let’s Discuss</vt:lpstr>
      <vt:lpstr>Common uses of clustering</vt:lpstr>
      <vt:lpstr>Summary of Algorithms Shared</vt:lpstr>
      <vt:lpstr>Hands On Time – 30 mins</vt:lpstr>
      <vt:lpstr>References</vt:lpstr>
      <vt:lpstr>DBScan assumes consistent density</vt:lpstr>
      <vt:lpstr>Another Density Cluster - OPTICS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Introduction to Clustering methods</dc:title>
  <dc:creator>Madeleine Sim</dc:creator>
  <cp:lastModifiedBy>Madeleine Sim</cp:lastModifiedBy>
  <cp:revision>16</cp:revision>
  <dcterms:created xsi:type="dcterms:W3CDTF">2018-10-25T01:35:17Z</dcterms:created>
  <dcterms:modified xsi:type="dcterms:W3CDTF">2022-11-24T03:22:21Z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5434c4c7-833e-41e4-b0ab-cdb227a2f6f7_Enabled">
    <vt:lpwstr>true</vt:lpwstr>
  </property>
  <property fmtid="{D5CDD505-2E9C-101B-9397-08002B2CF9AE}" pid="3" name="MSIP_Label_5434c4c7-833e-41e4-b0ab-cdb227a2f6f7_SetDate">
    <vt:lpwstr>2022-11-08T09:37:49Z</vt:lpwstr>
  </property>
  <property fmtid="{D5CDD505-2E9C-101B-9397-08002B2CF9AE}" pid="4" name="MSIP_Label_5434c4c7-833e-41e4-b0ab-cdb227a2f6f7_Method">
    <vt:lpwstr>Privileged</vt:lpwstr>
  </property>
  <property fmtid="{D5CDD505-2E9C-101B-9397-08002B2CF9AE}" pid="5" name="MSIP_Label_5434c4c7-833e-41e4-b0ab-cdb227a2f6f7_Name">
    <vt:lpwstr>Official (Open)</vt:lpwstr>
  </property>
  <property fmtid="{D5CDD505-2E9C-101B-9397-08002B2CF9AE}" pid="6" name="MSIP_Label_5434c4c7-833e-41e4-b0ab-cdb227a2f6f7_SiteId">
    <vt:lpwstr>0b11c524-9a1c-4e1b-84cb-6336aefc2243</vt:lpwstr>
  </property>
  <property fmtid="{D5CDD505-2E9C-101B-9397-08002B2CF9AE}" pid="7" name="MSIP_Label_5434c4c7-833e-41e4-b0ab-cdb227a2f6f7_ActionId">
    <vt:lpwstr>e8c6178b-6129-4d3d-8f5a-f1e5695e48db</vt:lpwstr>
  </property>
  <property fmtid="{D5CDD505-2E9C-101B-9397-08002B2CF9AE}" pid="8" name="MSIP_Label_5434c4c7-833e-41e4-b0ab-cdb227a2f6f7_ContentBits">
    <vt:lpwstr>0</vt:lpwstr>
  </property>
</Properties>
</file>